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4"/>
  </p:notesMasterIdLst>
  <p:sldIdLst>
    <p:sldId id="350" r:id="rId2"/>
    <p:sldId id="352" r:id="rId3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13"/>
    <a:srgbClr val="3C2902"/>
    <a:srgbClr val="201F1E"/>
    <a:srgbClr val="FDE6B9"/>
    <a:srgbClr val="333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30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8881-86B8-4524-AAFF-0788ABE9835F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2D998-DFAB-4F57-BA16-B547CFDD90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931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69" indent="0" algn="ctr">
              <a:buNone/>
              <a:defRPr sz="1125"/>
            </a:lvl2pPr>
            <a:lvl3pPr marL="514337" indent="0" algn="ctr">
              <a:buNone/>
              <a:defRPr sz="1013"/>
            </a:lvl3pPr>
            <a:lvl4pPr marL="771506" indent="0" algn="ctr">
              <a:buNone/>
              <a:defRPr sz="900"/>
            </a:lvl4pPr>
            <a:lvl5pPr marL="1028675" indent="0" algn="ctr">
              <a:buNone/>
              <a:defRPr sz="900"/>
            </a:lvl5pPr>
            <a:lvl6pPr marL="1285843" indent="0" algn="ctr">
              <a:buNone/>
              <a:defRPr sz="900"/>
            </a:lvl6pPr>
            <a:lvl7pPr marL="1543011" indent="0" algn="ctr">
              <a:buNone/>
              <a:defRPr sz="900"/>
            </a:lvl7pPr>
            <a:lvl8pPr marL="1800180" indent="0" algn="ctr">
              <a:buNone/>
              <a:defRPr sz="900"/>
            </a:lvl8pPr>
            <a:lvl9pPr marL="2057349" indent="0" algn="ctr">
              <a:buNone/>
              <a:defRPr sz="9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18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79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69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34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49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89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75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0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6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12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69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1" indent="0">
              <a:buNone/>
              <a:defRPr sz="1125"/>
            </a:lvl7pPr>
            <a:lvl8pPr marL="1800180" indent="0">
              <a:buNone/>
              <a:defRPr sz="1125"/>
            </a:lvl8pPr>
            <a:lvl9pPr marL="2057349" indent="0">
              <a:buNone/>
              <a:defRPr sz="1125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899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61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4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46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53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0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8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4123" r:id="rId12"/>
    <p:sldLayoutId id="2147484155" r:id="rId13"/>
    <p:sldLayoutId id="2147484156" r:id="rId14"/>
    <p:sldLayoutId id="2147484157" r:id="rId15"/>
    <p:sldLayoutId id="2147484158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514337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5" indent="-128585" algn="l" defTabSz="514337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5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21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90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7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1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r="1905"/>
          <a:stretch/>
        </p:blipFill>
        <p:spPr>
          <a:xfrm>
            <a:off x="570722" y="285476"/>
            <a:ext cx="11200000" cy="6300000"/>
          </a:xfrm>
          <a:prstGeom prst="rect">
            <a:avLst/>
          </a:prstGeom>
          <a:ln w="76200">
            <a:noFill/>
          </a:ln>
        </p:spPr>
      </p:pic>
      <p:sp>
        <p:nvSpPr>
          <p:cNvPr id="5" name="Podtytuł 1"/>
          <p:cNvSpPr txBox="1">
            <a:spLocks/>
          </p:cNvSpPr>
          <p:nvPr/>
        </p:nvSpPr>
        <p:spPr>
          <a:xfrm>
            <a:off x="987620" y="2589762"/>
            <a:ext cx="8413957" cy="204663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514337" rtl="0" eaLnBrk="1" latinLnBrk="0" hangingPunct="1">
              <a:lnSpc>
                <a:spcPct val="90000"/>
              </a:lnSpc>
              <a:spcBef>
                <a:spcPts val="563"/>
              </a:spcBef>
              <a:buFont typeface="Arial" panose="020B0604020202020204" pitchFamily="34" charset="0"/>
              <a:buNone/>
              <a:defRPr sz="1575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25716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14337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125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71506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28675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85843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543011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800180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34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Wiersz napisany przez panią Urszulę </a:t>
            </a:r>
            <a:r>
              <a:rPr lang="pl-PL" sz="2400" cap="none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Podbioł</a:t>
            </a:r>
            <a:r>
              <a:rPr lang="pl-PL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parafiankę </a:t>
            </a:r>
            <a:r>
              <a:rPr lang="pl-PL" sz="2400" cap="none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Bieruniu Nowym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Wyrecytowany przez autorkę na Mszy Świętej Jubileuszowej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sierpnia 2025 roku.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pl-PL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884589" y="1803042"/>
            <a:ext cx="3490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TWOJE SERCE JEZU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24 wiersz U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548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r="1905"/>
          <a:stretch/>
        </p:blipFill>
        <p:spPr>
          <a:xfrm>
            <a:off x="439339" y="246082"/>
            <a:ext cx="11260912" cy="6334263"/>
          </a:xfrm>
          <a:prstGeom prst="rect">
            <a:avLst/>
          </a:prstGeom>
          <a:ln w="76200">
            <a:noFill/>
          </a:ln>
        </p:spPr>
      </p:pic>
      <p:sp>
        <p:nvSpPr>
          <p:cNvPr id="5" name="pole tekstowe 4"/>
          <p:cNvSpPr txBox="1"/>
          <p:nvPr/>
        </p:nvSpPr>
        <p:spPr>
          <a:xfrm>
            <a:off x="1167925" y="3804932"/>
            <a:ext cx="10113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3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982401" y="1383206"/>
            <a:ext cx="302653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Twoje Serce </a:t>
            </a:r>
            <a:r>
              <a:rPr lang="pl-PL" sz="2000" dirty="0" smtClean="0"/>
              <a:t>Jezu!</a:t>
            </a:r>
            <a:endParaRPr lang="pl-PL" sz="2000" dirty="0"/>
          </a:p>
          <a:p>
            <a:r>
              <a:rPr lang="pl-PL" sz="2000" dirty="0"/>
              <a:t>niech się dziś raduje,</a:t>
            </a:r>
          </a:p>
          <a:p>
            <a:r>
              <a:rPr lang="pl-PL" sz="2000" dirty="0"/>
              <a:t>bo cała Parafia</a:t>
            </a:r>
          </a:p>
          <a:p>
            <a:r>
              <a:rPr lang="pl-PL" sz="2000" dirty="0"/>
              <a:t>stulecie świętuje.</a:t>
            </a:r>
          </a:p>
          <a:p>
            <a:endParaRPr lang="pl-PL" sz="2000" dirty="0"/>
          </a:p>
          <a:p>
            <a:r>
              <a:rPr lang="pl-PL" sz="2000" dirty="0"/>
              <a:t>Każda wierna dusza</a:t>
            </a:r>
          </a:p>
          <a:p>
            <a:r>
              <a:rPr lang="pl-PL" sz="2000" dirty="0"/>
              <a:t>mocno jest wzruszona,</a:t>
            </a:r>
          </a:p>
          <a:p>
            <a:r>
              <a:rPr lang="pl-PL" sz="2000" dirty="0"/>
              <a:t>Twoimi łaskami</a:t>
            </a:r>
          </a:p>
          <a:p>
            <a:r>
              <a:rPr lang="pl-PL" sz="2000" dirty="0"/>
              <a:t>ciągle jest darzona</a:t>
            </a:r>
            <a:r>
              <a:rPr lang="pl-PL" sz="2000" dirty="0" smtClean="0"/>
              <a:t>.</a:t>
            </a:r>
          </a:p>
          <a:p>
            <a:endParaRPr lang="pl-PL" sz="2000" dirty="0"/>
          </a:p>
          <a:p>
            <a:r>
              <a:rPr lang="pl-PL" sz="2000" dirty="0"/>
              <a:t>Wierny lud bieruński</a:t>
            </a:r>
          </a:p>
          <a:p>
            <a:r>
              <a:rPr lang="pl-PL" sz="2000" dirty="0"/>
              <a:t>za wszystko dziękuje,</a:t>
            </a:r>
          </a:p>
          <a:p>
            <a:r>
              <a:rPr lang="pl-PL" sz="2000" dirty="0"/>
              <a:t>prosząc Serce Twoje</a:t>
            </a:r>
          </a:p>
          <a:p>
            <a:r>
              <a:rPr lang="pl-PL" sz="2000" dirty="0"/>
              <a:t>a znów obdaruje.</a:t>
            </a:r>
          </a:p>
          <a:p>
            <a:endParaRPr lang="pl-PL" sz="2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4311384" y="796309"/>
            <a:ext cx="314548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Pracy kapłańskiej</a:t>
            </a:r>
          </a:p>
          <a:p>
            <a:r>
              <a:rPr lang="pl-PL" dirty="0"/>
              <a:t>daj błogosławieństwo,</a:t>
            </a:r>
          </a:p>
          <a:p>
            <a:r>
              <a:rPr lang="pl-PL" dirty="0"/>
              <a:t>utwierdzaj wiarę ojców,</a:t>
            </a:r>
          </a:p>
          <a:p>
            <a:r>
              <a:rPr lang="pl-PL" dirty="0"/>
              <a:t>wzmacniaj miłość matek</a:t>
            </a:r>
          </a:p>
          <a:p>
            <a:r>
              <a:rPr lang="pl-PL" dirty="0"/>
              <a:t>i nie daj wyrwać Boga</a:t>
            </a:r>
          </a:p>
          <a:p>
            <a:r>
              <a:rPr lang="pl-PL" dirty="0"/>
              <a:t>z serc naszych małych </a:t>
            </a:r>
            <a:r>
              <a:rPr lang="pl-PL" dirty="0" smtClean="0"/>
              <a:t>dziatek</a:t>
            </a:r>
          </a:p>
          <a:p>
            <a:endParaRPr lang="pl-PL" dirty="0"/>
          </a:p>
          <a:p>
            <a:r>
              <a:rPr lang="pl-PL" dirty="0"/>
              <a:t>Od Twego Serca</a:t>
            </a:r>
          </a:p>
          <a:p>
            <a:r>
              <a:rPr lang="pl-PL" dirty="0"/>
              <a:t>ognistych płomieni</a:t>
            </a:r>
          </a:p>
          <a:p>
            <a:r>
              <a:rPr lang="pl-PL" dirty="0"/>
              <a:t>każde serce oziębłe</a:t>
            </a:r>
          </a:p>
          <a:p>
            <a:r>
              <a:rPr lang="pl-PL" dirty="0"/>
              <a:t>w gorące się zmieni.</a:t>
            </a:r>
          </a:p>
          <a:p>
            <a:endParaRPr lang="pl-PL" dirty="0" smtClean="0"/>
          </a:p>
          <a:p>
            <a:r>
              <a:rPr lang="pl-PL" dirty="0"/>
              <a:t>Kiedy przyjdzie nosić krzyże,</a:t>
            </a:r>
          </a:p>
          <a:p>
            <a:r>
              <a:rPr lang="pl-PL" dirty="0"/>
              <a:t>które ciężkie będą ci,</a:t>
            </a:r>
          </a:p>
          <a:p>
            <a:r>
              <a:rPr lang="pl-PL" dirty="0"/>
              <a:t>nigdy nie mów – już nie mogę,</a:t>
            </a:r>
          </a:p>
          <a:p>
            <a:r>
              <a:rPr lang="pl-PL" dirty="0"/>
              <a:t>tylko Jezu – pomóż mi.</a:t>
            </a:r>
          </a:p>
          <a:p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8136409" y="734899"/>
            <a:ext cx="32613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Zostań zawsze Jezu z nami,</a:t>
            </a:r>
          </a:p>
          <a:p>
            <a:r>
              <a:rPr lang="pl-PL" dirty="0"/>
              <a:t>świeć nam serca płomieniami,</a:t>
            </a:r>
          </a:p>
          <a:p>
            <a:r>
              <a:rPr lang="pl-PL" dirty="0"/>
              <a:t>świeć nam słońcem swej </a:t>
            </a:r>
            <a:r>
              <a:rPr lang="pl-PL" dirty="0" smtClean="0"/>
              <a:t>miłości na </a:t>
            </a:r>
            <a:r>
              <a:rPr lang="pl-PL" dirty="0"/>
              <a:t>kochanej naszej ziemi</a:t>
            </a:r>
          </a:p>
          <a:p>
            <a:r>
              <a:rPr lang="pl-PL" dirty="0"/>
              <a:t>tu w Bieruniu miedzy swymi.</a:t>
            </a:r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/>
          </a:p>
          <a:p>
            <a:r>
              <a:rPr lang="pl-PL" dirty="0"/>
              <a:t>   </a:t>
            </a:r>
            <a:r>
              <a:rPr lang="pl-PL" dirty="0" smtClean="0"/>
              <a:t>Napisała</a:t>
            </a:r>
            <a:r>
              <a:rPr lang="pl-PL" dirty="0"/>
              <a:t>: Urszula </a:t>
            </a:r>
            <a:r>
              <a:rPr lang="pl-PL" dirty="0" err="1"/>
              <a:t>Podbioł</a:t>
            </a:r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886699" y="734899"/>
            <a:ext cx="3217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Twoje Serce Jezu!</a:t>
            </a:r>
          </a:p>
        </p:txBody>
      </p:sp>
      <p:sp>
        <p:nvSpPr>
          <p:cNvPr id="3" name="Prostokąt 2">
            <a:hlinkClick r:id="" action="ppaction://hlinkshowjump?jump=endshow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0101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3301</TotalTime>
  <Words>163</Words>
  <Application>Microsoft Office PowerPoint</Application>
  <PresentationFormat>Panoramiczny</PresentationFormat>
  <Paragraphs>47</Paragraphs>
  <Slides>2</Slides>
  <Notes>0</Notes>
  <HiddenSlides>0</HiddenSlides>
  <MMClips>1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Projekt niestandardowy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fotograficzny</dc:title>
  <dc:creator>norbert</dc:creator>
  <cp:lastModifiedBy>Norbert Jaromin</cp:lastModifiedBy>
  <cp:revision>251</cp:revision>
  <dcterms:created xsi:type="dcterms:W3CDTF">2021-10-20T20:01:19Z</dcterms:created>
  <dcterms:modified xsi:type="dcterms:W3CDTF">2026-06-04T16:29:54Z</dcterms:modified>
</cp:coreProperties>
</file>