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4"/>
  </p:notesMasterIdLst>
  <p:sldIdLst>
    <p:sldId id="350" r:id="rId2"/>
    <p:sldId id="352" r:id="rId3"/>
  </p:sldIdLst>
  <p:sldSz cx="12192000" cy="6858000"/>
  <p:notesSz cx="6858000" cy="9144000"/>
  <p:photoAlbum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1313"/>
    <a:srgbClr val="3C2902"/>
    <a:srgbClr val="201F1E"/>
    <a:srgbClr val="FDE6B9"/>
    <a:srgbClr val="333F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434" autoAdjust="0"/>
  </p:normalViewPr>
  <p:slideViewPr>
    <p:cSldViewPr snapToGrid="0">
      <p:cViewPr varScale="1">
        <p:scale>
          <a:sx n="74" d="100"/>
          <a:sy n="74" d="100"/>
        </p:scale>
        <p:origin x="312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D8881-86B8-4524-AAFF-0788ABE9835F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2D998-DFAB-4F57-BA16-B547CFDD90E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9316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69" indent="0" algn="ctr">
              <a:buNone/>
              <a:defRPr sz="1125"/>
            </a:lvl2pPr>
            <a:lvl3pPr marL="514337" indent="0" algn="ctr">
              <a:buNone/>
              <a:defRPr sz="1013"/>
            </a:lvl3pPr>
            <a:lvl4pPr marL="771506" indent="0" algn="ctr">
              <a:buNone/>
              <a:defRPr sz="900"/>
            </a:lvl4pPr>
            <a:lvl5pPr marL="1028675" indent="0" algn="ctr">
              <a:buNone/>
              <a:defRPr sz="900"/>
            </a:lvl5pPr>
            <a:lvl6pPr marL="1285843" indent="0" algn="ctr">
              <a:buNone/>
              <a:defRPr sz="900"/>
            </a:lvl6pPr>
            <a:lvl7pPr marL="1543011" indent="0" algn="ctr">
              <a:buNone/>
              <a:defRPr sz="900"/>
            </a:lvl7pPr>
            <a:lvl8pPr marL="1800180" indent="0" algn="ctr">
              <a:buNone/>
              <a:defRPr sz="900"/>
            </a:lvl8pPr>
            <a:lvl9pPr marL="2057349" indent="0" algn="ctr">
              <a:buNone/>
              <a:defRPr sz="9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3186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6798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69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11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349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3499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6894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757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6024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66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612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69" indent="0">
              <a:buNone/>
              <a:defRPr sz="1575"/>
            </a:lvl2pPr>
            <a:lvl3pPr marL="514337" indent="0">
              <a:buNone/>
              <a:defRPr sz="1350"/>
            </a:lvl3pPr>
            <a:lvl4pPr marL="771506" indent="0">
              <a:buNone/>
              <a:defRPr sz="1125"/>
            </a:lvl4pPr>
            <a:lvl5pPr marL="1028675" indent="0">
              <a:buNone/>
              <a:defRPr sz="1125"/>
            </a:lvl5pPr>
            <a:lvl6pPr marL="1285843" indent="0">
              <a:buNone/>
              <a:defRPr sz="1125"/>
            </a:lvl6pPr>
            <a:lvl7pPr marL="1543011" indent="0">
              <a:buNone/>
              <a:defRPr sz="1125"/>
            </a:lvl7pPr>
            <a:lvl8pPr marL="1800180" indent="0">
              <a:buNone/>
              <a:defRPr sz="1125"/>
            </a:lvl8pPr>
            <a:lvl9pPr marL="2057349" indent="0">
              <a:buNone/>
              <a:defRPr sz="1125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8997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999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1615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642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646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053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207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998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4123" r:id="rId12"/>
    <p:sldLayoutId id="2147484155" r:id="rId13"/>
    <p:sldLayoutId id="2147484156" r:id="rId14"/>
    <p:sldLayoutId id="2147484157" r:id="rId15"/>
    <p:sldLayoutId id="2147484158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514337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5" indent="-128585" algn="l" defTabSz="514337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5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21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090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7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1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" r="1905"/>
          <a:stretch/>
        </p:blipFill>
        <p:spPr>
          <a:xfrm>
            <a:off x="441038" y="279038"/>
            <a:ext cx="11447750" cy="6300000"/>
          </a:xfrm>
          <a:prstGeom prst="rect">
            <a:avLst/>
          </a:prstGeom>
          <a:ln w="76200">
            <a:noFill/>
          </a:ln>
        </p:spPr>
      </p:pic>
      <p:sp>
        <p:nvSpPr>
          <p:cNvPr id="10" name="Podtytuł 1"/>
          <p:cNvSpPr txBox="1">
            <a:spLocks/>
          </p:cNvSpPr>
          <p:nvPr/>
        </p:nvSpPr>
        <p:spPr>
          <a:xfrm>
            <a:off x="1007512" y="1468193"/>
            <a:ext cx="10735126" cy="17515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514337" rtl="0" eaLnBrk="1" latinLnBrk="0" hangingPunct="1">
              <a:lnSpc>
                <a:spcPct val="90000"/>
              </a:lnSpc>
              <a:spcBef>
                <a:spcPts val="563"/>
              </a:spcBef>
              <a:buFont typeface="Arial" panose="020B0604020202020204" pitchFamily="34" charset="0"/>
              <a:buNone/>
              <a:defRPr sz="1575" kern="1200" cap="all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257169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14337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125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71506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28675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85843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543011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800180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349" indent="0" algn="ctr" defTabSz="514337" rtl="0" eaLnBrk="1" latinLnBrk="0" hangingPunct="1">
              <a:lnSpc>
                <a:spcPct val="90000"/>
              </a:lnSpc>
              <a:spcBef>
                <a:spcPts val="281"/>
              </a:spcBef>
              <a:buFont typeface="Arial" panose="020B0604020202020204" pitchFamily="34" charset="0"/>
              <a:buNone/>
              <a:defRPr sz="101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Gorejące ognisko miłości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Pieśń do Najświętszego Serca Pana 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Jezusa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skarbach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pl-PL" sz="5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pl-PL" sz="4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pl-PL" sz="10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0"/>
              </a:spcBef>
            </a:pPr>
            <a:endParaRPr lang="pl-PL" sz="6700" cap="none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007512" y="3429038"/>
            <a:ext cx="101614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Pieśń odśpiewana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przez wiernych w kościele </a:t>
            </a:r>
            <a:r>
              <a:rPr lang="pl-PL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podczas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Mszy Świętej Jubileuszowej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sierpnia 2025 roku.</a:t>
            </a:r>
          </a:p>
        </p:txBody>
      </p:sp>
      <p:pic>
        <p:nvPicPr>
          <p:cNvPr id="2" name="21 Gorejące ognisk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548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peelOff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303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" r="646"/>
          <a:stretch/>
        </p:blipFill>
        <p:spPr>
          <a:xfrm>
            <a:off x="643944" y="279000"/>
            <a:ext cx="11200000" cy="6300000"/>
          </a:xfrm>
          <a:prstGeom prst="rect">
            <a:avLst/>
          </a:prstGeom>
          <a:ln w="38100">
            <a:noFill/>
          </a:ln>
        </p:spPr>
      </p:pic>
      <p:sp>
        <p:nvSpPr>
          <p:cNvPr id="2" name="pole tekstowe 1"/>
          <p:cNvSpPr txBox="1"/>
          <p:nvPr/>
        </p:nvSpPr>
        <p:spPr>
          <a:xfrm>
            <a:off x="643944" y="1412474"/>
            <a:ext cx="44303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Gorejące </a:t>
            </a:r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ognisko miłości,</a:t>
            </a:r>
          </a:p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skarbnico cnót i sprawiedliwości,</a:t>
            </a:r>
          </a:p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 którym są wszystkie skarby mądrości.</a:t>
            </a:r>
          </a:p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Tyś starte dla naszych nieprawości.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772732" y="3075083"/>
            <a:ext cx="543488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Refren:</a:t>
            </a:r>
          </a:p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Panie, gdzie Ty, mój skarb, tam i serce moje,</a:t>
            </a:r>
          </a:p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niech pała, niech kocha jako serce Twoje.</a:t>
            </a:r>
          </a:p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Moje się nie trwoży, ani się nie lęka,</a:t>
            </a:r>
          </a:p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 przed Twym Najświętszym serce moje klęka.</a:t>
            </a:r>
          </a:p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Jezu Chryste, cichy, serca pokornego,</a:t>
            </a:r>
          </a:p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uczyń serca nasze według serca Twego.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7518706" y="842472"/>
            <a:ext cx="390229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Nasz </a:t>
            </a:r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pokoju, z Ojcem pojednanie,</a:t>
            </a:r>
          </a:p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 zło nasze jesteś przebłaganiem,</a:t>
            </a:r>
          </a:p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królu i serc wszystkich zjednoczenie.</a:t>
            </a:r>
          </a:p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Tyś odwieczne świata upragnienie.</a:t>
            </a:r>
          </a:p>
        </p:txBody>
      </p:sp>
      <p:sp>
        <p:nvSpPr>
          <p:cNvPr id="8" name="Prostokąt 7"/>
          <p:cNvSpPr/>
          <p:nvPr/>
        </p:nvSpPr>
        <p:spPr>
          <a:xfrm>
            <a:off x="6922559" y="4613228"/>
            <a:ext cx="38055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600" b="1" dirty="0" smtClean="0">
                <a:latin typeface="+mj-lt"/>
                <a:cs typeface="Arial" panose="020B0604020202020204" pitchFamily="34" charset="0"/>
              </a:rPr>
              <a:t>Tekst</a:t>
            </a:r>
            <a:r>
              <a:rPr lang="pl-PL" sz="1600" b="1" dirty="0">
                <a:latin typeface="+mj-lt"/>
                <a:cs typeface="Arial" panose="020B0604020202020204" pitchFamily="34" charset="0"/>
              </a:rPr>
              <a:t>: ks. Jerzy Szymik</a:t>
            </a:r>
          </a:p>
          <a:p>
            <a:r>
              <a:rPr lang="pl-PL" sz="1600" b="1" dirty="0">
                <a:latin typeface="+mj-lt"/>
                <a:cs typeface="Arial" panose="020B0604020202020204" pitchFamily="34" charset="0"/>
              </a:rPr>
              <a:t>Muzyka: Rafał </a:t>
            </a:r>
            <a:r>
              <a:rPr lang="pl-PL" sz="1600" b="1" dirty="0" err="1">
                <a:latin typeface="+mj-lt"/>
                <a:cs typeface="Arial" panose="020B0604020202020204" pitchFamily="34" charset="0"/>
              </a:rPr>
              <a:t>Borkowy</a:t>
            </a:r>
            <a:endParaRPr lang="pl-PL" sz="1600" b="1" dirty="0">
              <a:latin typeface="+mj-lt"/>
              <a:cs typeface="Arial" panose="020B0604020202020204" pitchFamily="34" charset="0"/>
            </a:endParaRPr>
          </a:p>
          <a:p>
            <a:r>
              <a:rPr lang="pl-PL" sz="1600" b="1" dirty="0">
                <a:latin typeface="+mj-lt"/>
                <a:cs typeface="Arial" panose="020B0604020202020204" pitchFamily="34" charset="0"/>
              </a:rPr>
              <a:t>Śpiew: Magdalena Sikora, Barbara </a:t>
            </a:r>
            <a:r>
              <a:rPr lang="pl-PL" sz="1600" b="1" dirty="0" err="1">
                <a:latin typeface="+mj-lt"/>
                <a:cs typeface="Arial" panose="020B0604020202020204" pitchFamily="34" charset="0"/>
              </a:rPr>
              <a:t>Klenczar</a:t>
            </a:r>
            <a:r>
              <a:rPr lang="pl-PL" sz="1600" b="1" dirty="0" smtClean="0">
                <a:latin typeface="+mj-lt"/>
                <a:cs typeface="Arial" panose="020B0604020202020204" pitchFamily="34" charset="0"/>
              </a:rPr>
              <a:t>,</a:t>
            </a:r>
          </a:p>
          <a:p>
            <a:r>
              <a:rPr lang="pl-PL" sz="1600" b="1" dirty="0" smtClean="0">
                <a:latin typeface="+mj-lt"/>
                <a:cs typeface="Arial" panose="020B0604020202020204" pitchFamily="34" charset="0"/>
              </a:rPr>
              <a:t>Rafał </a:t>
            </a:r>
            <a:r>
              <a:rPr lang="pl-PL" sz="1600" b="1" dirty="0" err="1">
                <a:latin typeface="+mj-lt"/>
                <a:cs typeface="Arial" panose="020B0604020202020204" pitchFamily="34" charset="0"/>
              </a:rPr>
              <a:t>Borkowy</a:t>
            </a:r>
            <a:r>
              <a:rPr lang="pl-PL" sz="1600" b="1" dirty="0">
                <a:latin typeface="+mj-lt"/>
                <a:cs typeface="Arial" panose="020B0604020202020204" pitchFamily="34" charset="0"/>
              </a:rPr>
              <a:t>, Robert Gacek</a:t>
            </a:r>
          </a:p>
          <a:p>
            <a:r>
              <a:rPr lang="pl-PL" sz="1600" b="1" dirty="0">
                <a:latin typeface="+mj-lt"/>
                <a:cs typeface="Arial" panose="020B0604020202020204" pitchFamily="34" charset="0"/>
              </a:rPr>
              <a:t>Realizacja dźwięku, mix: Adam Romański</a:t>
            </a:r>
          </a:p>
          <a:p>
            <a:r>
              <a:rPr lang="pl-PL" sz="1600" b="1" dirty="0">
                <a:latin typeface="+mj-lt"/>
                <a:cs typeface="Arial" panose="020B0604020202020204" pitchFamily="34" charset="0"/>
              </a:rPr>
              <a:t>Grafika: Beata </a:t>
            </a:r>
            <a:r>
              <a:rPr lang="pl-PL" sz="1600" b="1" dirty="0" err="1">
                <a:latin typeface="+mj-lt"/>
                <a:cs typeface="Arial" panose="020B0604020202020204" pitchFamily="34" charset="0"/>
              </a:rPr>
              <a:t>Plewniok</a:t>
            </a:r>
            <a:endParaRPr lang="pl-PL" sz="1600" b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643944" y="611639"/>
            <a:ext cx="5048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Gorejące ognisko miłości</a:t>
            </a:r>
            <a:endParaRPr lang="pl-PL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Prostokąt 6">
            <a:hlinkClick r:id="" action="ppaction://hlinkshowjump?jump=endshow"/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27534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3266</TotalTime>
  <Words>167</Words>
  <Application>Microsoft Office PowerPoint</Application>
  <PresentationFormat>Panoramiczny</PresentationFormat>
  <Paragraphs>28</Paragraphs>
  <Slides>2</Slides>
  <Notes>0</Notes>
  <HiddenSlides>0</HiddenSlides>
  <MMClips>1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Projekt niestandardowy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fotograficzny</dc:title>
  <dc:creator>norbert</dc:creator>
  <cp:lastModifiedBy>Norbert Jaromin</cp:lastModifiedBy>
  <cp:revision>249</cp:revision>
  <dcterms:created xsi:type="dcterms:W3CDTF">2021-10-20T20:01:19Z</dcterms:created>
  <dcterms:modified xsi:type="dcterms:W3CDTF">2026-06-04T16:05:20Z</dcterms:modified>
</cp:coreProperties>
</file>