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9"/>
  </p:notesMasterIdLst>
  <p:sldIdLst>
    <p:sldId id="350" r:id="rId2"/>
    <p:sldId id="353" r:id="rId3"/>
    <p:sldId id="354" r:id="rId4"/>
    <p:sldId id="355" r:id="rId5"/>
    <p:sldId id="383" r:id="rId6"/>
    <p:sldId id="357" r:id="rId7"/>
    <p:sldId id="358" r:id="rId8"/>
    <p:sldId id="359" r:id="rId9"/>
    <p:sldId id="384" r:id="rId10"/>
    <p:sldId id="362" r:id="rId11"/>
    <p:sldId id="388" r:id="rId12"/>
    <p:sldId id="360" r:id="rId13"/>
    <p:sldId id="385" r:id="rId14"/>
    <p:sldId id="361" r:id="rId15"/>
    <p:sldId id="364" r:id="rId16"/>
    <p:sldId id="363" r:id="rId17"/>
    <p:sldId id="366" r:id="rId18"/>
    <p:sldId id="368" r:id="rId19"/>
    <p:sldId id="387" r:id="rId20"/>
    <p:sldId id="365" r:id="rId21"/>
    <p:sldId id="386" r:id="rId22"/>
    <p:sldId id="369" r:id="rId23"/>
    <p:sldId id="370" r:id="rId24"/>
    <p:sldId id="371" r:id="rId25"/>
    <p:sldId id="378" r:id="rId26"/>
    <p:sldId id="372" r:id="rId27"/>
    <p:sldId id="373" r:id="rId28"/>
    <p:sldId id="374" r:id="rId29"/>
    <p:sldId id="375" r:id="rId30"/>
    <p:sldId id="376" r:id="rId31"/>
    <p:sldId id="367" r:id="rId32"/>
    <p:sldId id="377" r:id="rId33"/>
    <p:sldId id="379" r:id="rId34"/>
    <p:sldId id="380" r:id="rId35"/>
    <p:sldId id="381" r:id="rId36"/>
    <p:sldId id="382" r:id="rId37"/>
    <p:sldId id="356" r:id="rId38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497862" y="285476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951318" y="464748"/>
            <a:ext cx="10113968" cy="102920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Monografia PARAFII </a:t>
            </a:r>
            <a:r>
              <a:rPr lang="pl-PL" sz="4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44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951318" y="1493950"/>
            <a:ext cx="10080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100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-lecie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parafii Najświętszego Serca Pana Jezusa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Bieruniu Nowym i to przypadające w roku stulecia macierzystej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diecezji;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czyż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może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być lepsza okazja do spisania dziejów lokalnej wspólnoty religijnej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?. </a:t>
            </a: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Pomysł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napisania takiej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monografii był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wynikiem rozmów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zarówno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parafii z ks.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proboszczem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jak i w gminie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Bieruń, ale długo zastanawiano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się, co powinno się znaleźć w takim opracowaniu, kto powinien je napisać, jak zebrać fundusze na sfinansowanie druku. </a:t>
            </a:r>
          </a:p>
          <a:p>
            <a:pPr algn="just"/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38164" y="1210614"/>
            <a:ext cx="10800000" cy="43659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98164" y="1629159"/>
            <a:ext cx="10080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Pierwszym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formalnym krokiem w tym kierunku było zgłoszenie przez Norberta Jaromina,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Jarosława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Mokrego i Zbigniewa Zająca zadania, jako projektu w ramach Budżetu Obywatelskiego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Miasta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Bierunia w edycji na rok 2025. Projektodawcy liczyli na poparcie mieszkańców w głosowaniu i nie zawiedli się; wydanie publikacji było drugim najpopularniejszym projektem, na który oddano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głosy  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kategorii tzw. zadań małych. To pozwoliło zabezpieczyć budżet na wydanie tej publikacji.</a:t>
            </a:r>
          </a:p>
        </p:txBody>
      </p:sp>
    </p:spTree>
    <p:extLst>
      <p:ext uri="{BB962C8B-B14F-4D97-AF65-F5344CB8AC3E}">
        <p14:creationId xmlns:p14="http://schemas.microsoft.com/office/powerpoint/2010/main" val="3515433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99528" y="785611"/>
            <a:ext cx="10800000" cy="51000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08012" y="1313646"/>
            <a:ext cx="1008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Kolejnym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krokiem w przygotowaniu wydawnictwa było zebranie grupy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osób-autorów,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którzy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opisaliby początki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całą jej  historię, najważniejsze wydarzenia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oraz ludzi związanych z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parafią.</a:t>
            </a:r>
          </a:p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Zebrania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takiego zespołu podjął się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Norbert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Jaromin gromadząc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grupę 16 osób piszących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teksty, grafików i autorów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zdjęć. Oprócz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pisania własnych tekstów, zajął się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również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koordynacją działań tej grupy i ujednoliceniem redakcji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poszczególnych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rozdziałów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Zespół uzyskawszy błogosławieństwo ks. prob. Marcina Maszczyka przystąpił do intensywnej pracy.</a:t>
            </a:r>
          </a:p>
        </p:txBody>
      </p:sp>
    </p:spTree>
    <p:extLst>
      <p:ext uri="{BB962C8B-B14F-4D97-AF65-F5344CB8AC3E}">
        <p14:creationId xmlns:p14="http://schemas.microsoft.com/office/powerpoint/2010/main" val="1792180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945" y="238350"/>
            <a:ext cx="8711557" cy="580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63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99528" y="978794"/>
            <a:ext cx="10800000" cy="50742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81118" y="1313646"/>
            <a:ext cx="10080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Po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kilku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miesiącach intensywnej pracy, dzieło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ukończono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książka w ilości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 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egzemplarzy, została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wydrukowana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dotarła do Bierunia.</a:t>
            </a: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Prezentacja i promocja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książki odbyła się 2 sierpnia 2025 r.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Domu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Kultury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Remiza z udziałem licznie zgromadzonych parafian </a:t>
            </a:r>
            <a:b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gości. Obecni byli m.in. Burmistrz Miasta Bierunia Sebastian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Macioł, Proboszcz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Parafii 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ks.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Marcin Maszczyk, były burmistrz Bernard Pustelnik, były starosta powiatu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bieuńsko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-lędzińskiego Bernard Bednorz oraz Przewodniczący Rady Miejskiej (a zarazem autor) Jarosław Mokry.</a:t>
            </a:r>
          </a:p>
          <a:p>
            <a:pPr algn="just"/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/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06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689" y="27912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246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52" y="266243"/>
            <a:ext cx="9730423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08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" r="6374" b="7807"/>
          <a:stretch/>
        </p:blipFill>
        <p:spPr>
          <a:xfrm>
            <a:off x="1285555" y="304878"/>
            <a:ext cx="9598062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19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32103" y="862886"/>
            <a:ext cx="10800000" cy="371807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08012" y="1068947"/>
            <a:ext cx="10080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Rozpoczęcie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spotkania poprzedził pokaz multimedialny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nim migawki fotograficzne z życia parafii 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 czasu jej powstania. </a:t>
            </a:r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Następnie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Henryk Skupień, jako prowadzący, powitał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wszystkich uczestników spotkania. Zaznaczył, że mówiąc o parafianach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na myśli tych, którzy są nimi aktualnie, ale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też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tych,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którzy byli nimi do 13 stycznia 1985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kiedy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wydzieliła się parafia pw. św.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Barbary. </a:t>
            </a:r>
          </a:p>
          <a:p>
            <a:pPr algn="just"/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474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66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51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73770" y="1079155"/>
            <a:ext cx="10800000" cy="29908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46649" y="1159099"/>
            <a:ext cx="10080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Wprowadzeniem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tematu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był wykład Karola Tabaki pt. „Świadek początków parafii w Bieruniu Nowym”, czyli opowieść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krzyżu w budynku dworca kolejowego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Pełną treść wykładu zamieszczamy oddzielnie w tym opracowaniu.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934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313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71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28320" y="682580"/>
            <a:ext cx="10800000" cy="55877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114076" y="978795"/>
            <a:ext cx="10080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Potem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nastąpiła prezentacja monografii w tym geneza jej powstania, jak również zarys treści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opracowania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Te zagadnienia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przybliżyli,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wywołani na scenę Norbert Jaromin i Zbigniew Zając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Burmistrz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Sebastian Macioł i proboszcz Marcin Maszczyk złożyli autorom podziękowania i wręczyli upominki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Kolejnym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punktem spotkania była prezentacja wszystkich autorów, których prowadzący kolejno prosił na scenę, jednocześnie przypominając, nad jakimi zagadnieniami dana osoba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pracowała. </a:t>
            </a:r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Głos zabrał Karol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Trzoński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jeden z współautorów podkreślając,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że autorzy swoją prace wykonali nieodpłatnie.</a:t>
            </a:r>
          </a:p>
        </p:txBody>
      </p:sp>
    </p:spTree>
    <p:extLst>
      <p:ext uri="{BB962C8B-B14F-4D97-AF65-F5344CB8AC3E}">
        <p14:creationId xmlns:p14="http://schemas.microsoft.com/office/powerpoint/2010/main" val="2342626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01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98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27488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04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585" y="326399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576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472" y="249125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44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0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319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69606" y="392553"/>
            <a:ext cx="10800000" cy="55877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011045" y="978795"/>
            <a:ext cx="10080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Pamiątkowe zdjęcie:</a:t>
            </a:r>
          </a:p>
          <a:p>
            <a:pPr algn="just"/>
            <a:endParaRPr lang="pl-P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rząd: Grażyna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Rychel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Jadwiga Wiśniowska, Jadwiga Dąbek, Anna Kasperczyk, Irena Magiera-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Rembiasz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Anna Początek, Urszula Stęchły, Beata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Plewniok</a:t>
            </a:r>
            <a:endParaRPr lang="pl-PL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rząd: burmistrz Sebastian Macioł, Jan Wiśniowski, Jarosław Mokry, Henryk Skupień, Norbert </a:t>
            </a:r>
            <a:r>
              <a:rPr lang="pl-PL" sz="280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Jaromin, Karol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Tabaka, Łukasz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Klenczar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Zbigniew Zając, Karol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Trzoński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proboszcz ks. Marcin Maszczyk.</a:t>
            </a:r>
          </a:p>
          <a:p>
            <a:pPr algn="just"/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641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54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53793" y="605306"/>
            <a:ext cx="11050074" cy="48038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165593" y="1146219"/>
            <a:ext cx="10080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Na spotkaniu w ramach promocji wszyscy uczestnicy mogli odebrać nieodpłatnie książkę,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dodatkowo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opatrzoną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pamiątkową,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jubileuszową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pieczęcią oraz uzyskanymi autografami  od autorów książki. </a:t>
            </a: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Książka z podpisami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wszystkich autorów przekazana została do licytacji na parafialnym kiermaszu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Była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okazja do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pytań, gratulacji podziękowań i rozmów przy poczęstunku.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649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96" y="318376"/>
            <a:ext cx="839829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851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819" y="305122"/>
            <a:ext cx="840165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8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949" y="274883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66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343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9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281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64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949" y="24912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25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706" y="30064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58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798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769" y="319289"/>
            <a:ext cx="839655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48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706" y="27488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5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828675"/>
            <a:ext cx="780288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95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828675"/>
            <a:ext cx="780288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054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22" y="326399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269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000" y="275447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698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65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24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5132" y="287511"/>
            <a:ext cx="6427162" cy="57995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778445" y="584638"/>
            <a:ext cx="594053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Times New Roman" panose="02020603050405020304" pitchFamily="18" charset="0"/>
              </a:rPr>
              <a:t> 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tym opracowaniu, zamieszczamy elektroniczną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wersję książki: </a:t>
            </a:r>
            <a:r>
              <a:rPr lang="pl-PL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Jaromin N., (red.), 100 lat Parafii </a:t>
            </a:r>
            <a:r>
              <a:rPr lang="pl-PL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Najświętszego </a:t>
            </a:r>
            <a:r>
              <a:rPr lang="pl-PL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Serca Pana Jezusa, Bieruń 2025. </a:t>
            </a:r>
            <a:endParaRPr lang="pl-PL" sz="1000" i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Zaprezentowana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została treść 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gra-fika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książki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niezmienionej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postaci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stosunku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wersji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papierowej. Do-konano jedynie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korekty błędów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redak-cyjnych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zauważonych po wydruku</a:t>
            </a:r>
            <a:r>
              <a:rPr lang="pl-PL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Zapraszamy do lektury. </a:t>
            </a:r>
            <a:r>
              <a:rPr lang="pl-PL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889" y="287511"/>
            <a:ext cx="4475871" cy="6300000"/>
          </a:xfrm>
          <a:prstGeom prst="rect">
            <a:avLst/>
          </a:prstGeom>
        </p:spPr>
      </p:pic>
      <p:sp>
        <p:nvSpPr>
          <p:cNvPr id="4" name="Prostokąt 3">
            <a:hlinkClick r:id="" action="ppaction://hlinkshowjump?jump=endshow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677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4151</TotalTime>
  <Words>585</Words>
  <Application>Microsoft Office PowerPoint</Application>
  <PresentationFormat>Panoramiczny</PresentationFormat>
  <Paragraphs>31</Paragraphs>
  <Slides>37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283</cp:revision>
  <dcterms:created xsi:type="dcterms:W3CDTF">2021-10-20T20:01:19Z</dcterms:created>
  <dcterms:modified xsi:type="dcterms:W3CDTF">2026-06-04T13:52:36Z</dcterms:modified>
</cp:coreProperties>
</file>