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35"/>
  </p:notesMasterIdLst>
  <p:sldIdLst>
    <p:sldId id="350" r:id="rId2"/>
    <p:sldId id="352" r:id="rId3"/>
    <p:sldId id="357" r:id="rId4"/>
    <p:sldId id="354" r:id="rId5"/>
    <p:sldId id="353" r:id="rId6"/>
    <p:sldId id="355" r:id="rId7"/>
    <p:sldId id="356" r:id="rId8"/>
    <p:sldId id="358" r:id="rId9"/>
    <p:sldId id="359" r:id="rId10"/>
    <p:sldId id="360" r:id="rId11"/>
    <p:sldId id="361" r:id="rId12"/>
    <p:sldId id="362" r:id="rId13"/>
    <p:sldId id="372" r:id="rId14"/>
    <p:sldId id="386" r:id="rId15"/>
    <p:sldId id="369" r:id="rId16"/>
    <p:sldId id="370" r:id="rId17"/>
    <p:sldId id="363" r:id="rId18"/>
    <p:sldId id="364" r:id="rId19"/>
    <p:sldId id="366" r:id="rId20"/>
    <p:sldId id="367" r:id="rId21"/>
    <p:sldId id="371" r:id="rId22"/>
    <p:sldId id="368" r:id="rId23"/>
    <p:sldId id="374" r:id="rId24"/>
    <p:sldId id="383" r:id="rId25"/>
    <p:sldId id="381" r:id="rId26"/>
    <p:sldId id="385" r:id="rId27"/>
    <p:sldId id="382" r:id="rId28"/>
    <p:sldId id="384" r:id="rId29"/>
    <p:sldId id="373" r:id="rId30"/>
    <p:sldId id="375" r:id="rId31"/>
    <p:sldId id="376" r:id="rId32"/>
    <p:sldId id="378" r:id="rId33"/>
    <p:sldId id="379" r:id="rId34"/>
  </p:sldIdLst>
  <p:sldSz cx="12192000" cy="6858000"/>
  <p:notesSz cx="6858000" cy="9144000"/>
  <p:photoAlbum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1313"/>
    <a:srgbClr val="3C2902"/>
    <a:srgbClr val="201F1E"/>
    <a:srgbClr val="FDE6B9"/>
    <a:srgbClr val="333F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434" autoAdjust="0"/>
  </p:normalViewPr>
  <p:slideViewPr>
    <p:cSldViewPr snapToGrid="0">
      <p:cViewPr varScale="1">
        <p:scale>
          <a:sx n="74" d="100"/>
          <a:sy n="74" d="100"/>
        </p:scale>
        <p:origin x="300" y="5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1D8881-86B8-4524-AAFF-0788ABE9835F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2D998-DFAB-4F57-BA16-B547CFDD90E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39316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69" indent="0" algn="ctr">
              <a:buNone/>
              <a:defRPr sz="1125"/>
            </a:lvl2pPr>
            <a:lvl3pPr marL="514337" indent="0" algn="ctr">
              <a:buNone/>
              <a:defRPr sz="1013"/>
            </a:lvl3pPr>
            <a:lvl4pPr marL="771506" indent="0" algn="ctr">
              <a:buNone/>
              <a:defRPr sz="900"/>
            </a:lvl4pPr>
            <a:lvl5pPr marL="1028675" indent="0" algn="ctr">
              <a:buNone/>
              <a:defRPr sz="900"/>
            </a:lvl5pPr>
            <a:lvl6pPr marL="1285843" indent="0" algn="ctr">
              <a:buNone/>
              <a:defRPr sz="900"/>
            </a:lvl6pPr>
            <a:lvl7pPr marL="1543011" indent="0" algn="ctr">
              <a:buNone/>
              <a:defRPr sz="900"/>
            </a:lvl7pPr>
            <a:lvl8pPr marL="1800180" indent="0" algn="ctr">
              <a:buNone/>
              <a:defRPr sz="900"/>
            </a:lvl8pPr>
            <a:lvl9pPr marL="2057349" indent="0" algn="ctr">
              <a:buNone/>
              <a:defRPr sz="9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3186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567983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1" y="1709746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69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37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06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6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43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11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18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349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3499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96894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69" indent="0">
              <a:buNone/>
              <a:defRPr sz="1125" b="1"/>
            </a:lvl2pPr>
            <a:lvl3pPr marL="514337" indent="0">
              <a:buNone/>
              <a:defRPr sz="1013" b="1"/>
            </a:lvl3pPr>
            <a:lvl4pPr marL="771506" indent="0">
              <a:buNone/>
              <a:defRPr sz="900" b="1"/>
            </a:lvl4pPr>
            <a:lvl5pPr marL="1028675" indent="0">
              <a:buNone/>
              <a:defRPr sz="900" b="1"/>
            </a:lvl5pPr>
            <a:lvl6pPr marL="1285843" indent="0">
              <a:buNone/>
              <a:defRPr sz="900" b="1"/>
            </a:lvl6pPr>
            <a:lvl7pPr marL="1543011" indent="0">
              <a:buNone/>
              <a:defRPr sz="900" b="1"/>
            </a:lvl7pPr>
            <a:lvl8pPr marL="1800180" indent="0">
              <a:buNone/>
              <a:defRPr sz="900" b="1"/>
            </a:lvl8pPr>
            <a:lvl9pPr marL="2057349" indent="0">
              <a:buNone/>
              <a:defRPr sz="9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57571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6024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668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6121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 marL="0" indent="0">
              <a:buNone/>
              <a:defRPr sz="1800"/>
            </a:lvl1pPr>
            <a:lvl2pPr marL="257169" indent="0">
              <a:buNone/>
              <a:defRPr sz="1575"/>
            </a:lvl2pPr>
            <a:lvl3pPr marL="514337" indent="0">
              <a:buNone/>
              <a:defRPr sz="1350"/>
            </a:lvl3pPr>
            <a:lvl4pPr marL="771506" indent="0">
              <a:buNone/>
              <a:defRPr sz="1125"/>
            </a:lvl4pPr>
            <a:lvl5pPr marL="1028675" indent="0">
              <a:buNone/>
              <a:defRPr sz="1125"/>
            </a:lvl5pPr>
            <a:lvl6pPr marL="1285843" indent="0">
              <a:buNone/>
              <a:defRPr sz="1125"/>
            </a:lvl6pPr>
            <a:lvl7pPr marL="1543011" indent="0">
              <a:buNone/>
              <a:defRPr sz="1125"/>
            </a:lvl7pPr>
            <a:lvl8pPr marL="1800180" indent="0">
              <a:buNone/>
              <a:defRPr sz="1125"/>
            </a:lvl8pPr>
            <a:lvl9pPr marL="2057349" indent="0">
              <a:buNone/>
              <a:defRPr sz="1125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69" indent="0">
              <a:buNone/>
              <a:defRPr sz="788"/>
            </a:lvl2pPr>
            <a:lvl3pPr marL="514337" indent="0">
              <a:buNone/>
              <a:defRPr sz="675"/>
            </a:lvl3pPr>
            <a:lvl4pPr marL="771506" indent="0">
              <a:buNone/>
              <a:defRPr sz="563"/>
            </a:lvl4pPr>
            <a:lvl5pPr marL="1028675" indent="0">
              <a:buNone/>
              <a:defRPr sz="563"/>
            </a:lvl5pPr>
            <a:lvl6pPr marL="1285843" indent="0">
              <a:buNone/>
              <a:defRPr sz="563"/>
            </a:lvl6pPr>
            <a:lvl7pPr marL="1543011" indent="0">
              <a:buNone/>
              <a:defRPr sz="563"/>
            </a:lvl7pPr>
            <a:lvl8pPr marL="1800180" indent="0">
              <a:buNone/>
              <a:defRPr sz="563"/>
            </a:lvl8pPr>
            <a:lvl9pPr marL="2057349" indent="0">
              <a:buNone/>
              <a:defRPr sz="563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8997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999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1615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642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6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646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10533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7" y="4777380"/>
            <a:ext cx="882565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257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4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71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58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43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80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573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2076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F38DBD-7B4B-4ACA-A19E-A2027E54102B}" type="datetimeFigureOut">
              <a:rPr lang="pl-PL" smtClean="0"/>
              <a:t>04.06.2026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D9577-5702-4B0B-A02D-ABF803063EA5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998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4123" r:id="rId12"/>
    <p:sldLayoutId id="2147484155" r:id="rId13"/>
    <p:sldLayoutId id="2147484156" r:id="rId14"/>
    <p:sldLayoutId id="2147484157" r:id="rId15"/>
    <p:sldLayoutId id="2147484158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514337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5" indent="-128585" algn="l" defTabSz="514337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5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21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090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59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27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596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765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33" indent="-128585" algn="l" defTabSz="514337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6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37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06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675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43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11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180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349" algn="l" defTabSz="514337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5" r="1905"/>
          <a:stretch/>
        </p:blipFill>
        <p:spPr>
          <a:xfrm>
            <a:off x="588012" y="272596"/>
            <a:ext cx="11260912" cy="6334263"/>
          </a:xfrm>
          <a:prstGeom prst="rect">
            <a:avLst/>
          </a:prstGeom>
          <a:ln w="76200">
            <a:noFill/>
          </a:ln>
        </p:spPr>
      </p:pic>
      <p:sp>
        <p:nvSpPr>
          <p:cNvPr id="5" name="pole tekstowe 4"/>
          <p:cNvSpPr txBox="1"/>
          <p:nvPr/>
        </p:nvSpPr>
        <p:spPr>
          <a:xfrm>
            <a:off x="1135420" y="2462218"/>
            <a:ext cx="1008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</p:txBody>
      </p:sp>
      <p:sp>
        <p:nvSpPr>
          <p:cNvPr id="2" name="Podtytuł 1"/>
          <p:cNvSpPr>
            <a:spLocks noGrp="1"/>
          </p:cNvSpPr>
          <p:nvPr>
            <p:ph type="subTitle" idx="1"/>
          </p:nvPr>
        </p:nvSpPr>
        <p:spPr>
          <a:xfrm>
            <a:off x="1589682" y="1510646"/>
            <a:ext cx="10071279" cy="294958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wydarzenia kulturalne </a:t>
            </a:r>
            <a:endParaRPr lang="pl-PL" sz="4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okazji 100-</a:t>
            </a:r>
            <a:r>
              <a:rPr lang="pl-PL" sz="4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PARAFII </a:t>
            </a:r>
            <a:r>
              <a:rPr lang="pl-PL" sz="4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endParaRPr lang="pl-PL" sz="4800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3200" cap="none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sz="3200" cap="none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Bieruniu Nowym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pl-PL" sz="3200" cap="none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pl-PL" sz="4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5489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728317" y="1285740"/>
            <a:ext cx="10798275" cy="449687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1499579" y="1544984"/>
            <a:ext cx="94861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pl-PL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bchodom Jubileuszu 100-</a:t>
            </a:r>
            <a:r>
              <a:rPr lang="pl-PL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parafii Najświętszego Serca Pana Jezusa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towarzyszyło kilka ważnych imprez kulturalnych. Już w sobotę 2 sierpnia,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 wieczornej Mszy św. odbył się koncert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Bojszowskiej Orkiestry Ponticello pod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dyrekcją Michała Brożka. Udział  wzięli Paweł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Seligman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organy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Ewelina Sobczyk – sopran. Całość prowadził Rafał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Borkowy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znany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dotychczas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jako animator 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muzyczny i kompozytor - autor muzyki do tekstów religijnych a przede wszystkim jako organista w </a:t>
            </a:r>
            <a:r>
              <a:rPr lang="pl-PL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kościele </a:t>
            </a:r>
            <a:r>
              <a:rPr lang="pl-PL" sz="28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799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558" y="0"/>
            <a:ext cx="45708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3876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3" t="16755" r="18200" b="17869"/>
          <a:stretch/>
        </p:blipFill>
        <p:spPr>
          <a:xfrm>
            <a:off x="1159099" y="257577"/>
            <a:ext cx="9855681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162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859" y="313520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12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222" y="249125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002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70" y="300642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040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858" y="262004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929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7738" y="287762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3130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100" y="274884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4550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828" y="262005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246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124" y="875764"/>
            <a:ext cx="11085400" cy="5100030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1171976" y="1205256"/>
            <a:ext cx="978794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Z okazji 100-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parafii Najświętszego Serca Pana Jezusa </a:t>
            </a:r>
            <a:b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 Bieruniu Nowym mogliśmy wysłuchać koncertu „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Poznan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Boys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' Choir” (Poznańskiego Chóru Chłopięcego),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którym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dyrygował             Jacek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Sykulski wybitny polski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chórmistrz i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dyrygent.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Ponadto na koncercie wystąpił Jakub </a:t>
            </a:r>
            <a:r>
              <a:rPr lang="pl-PL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Pankowiak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organista,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wykładowca Akademii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Muzycznej w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Poznaniu.</a:t>
            </a:r>
            <a:endParaRPr lang="pl-PL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To wyjątkowe wydarzenie miało miejsce w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niedzielę 28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wrze-</a:t>
            </a:r>
            <a:r>
              <a:rPr lang="pl-PL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ś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nia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 16:30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 kościele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 ramach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Festiwalu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Jesień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Orga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-nowa w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Powiecie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Bieruńsko-Lędzińskim. </a:t>
            </a:r>
          </a:p>
        </p:txBody>
      </p:sp>
    </p:spTree>
    <p:extLst>
      <p:ext uri="{BB962C8B-B14F-4D97-AF65-F5344CB8AC3E}">
        <p14:creationId xmlns:p14="http://schemas.microsoft.com/office/powerpoint/2010/main" val="3168047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112" y="1347951"/>
            <a:ext cx="7187394" cy="3853006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1074577" y="1893193"/>
            <a:ext cx="63565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Wcześniej zapraszał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później w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kościele, prowadził koncert - prof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dr hab. Wacław Golonka. Jak to określił - </a:t>
            </a:r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zaprezentowane </a:t>
            </a:r>
            <a:r>
              <a:rPr lang="pl-PL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zostały </a:t>
            </a:r>
            <a:r>
              <a:rPr lang="pl-PL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perełki muzyki wokalnej, wokalno-instrumentalnej ze światowego dziedzictwa muzyki</a:t>
            </a:r>
            <a:r>
              <a:rPr lang="pl-PL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2332" y="283336"/>
            <a:ext cx="2664871" cy="612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997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4558" y="218940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850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/>
          <a:srcRect t="5556" b="5556"/>
          <a:stretch/>
        </p:blipFill>
        <p:spPr>
          <a:xfrm>
            <a:off x="1639911" y="246970"/>
            <a:ext cx="945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914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/>
          <a:srcRect t="5556" b="5556"/>
          <a:stretch/>
        </p:blipFill>
        <p:spPr>
          <a:xfrm>
            <a:off x="1420969" y="283335"/>
            <a:ext cx="945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041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/>
          <a:srcRect t="5556" b="5556"/>
          <a:stretch/>
        </p:blipFill>
        <p:spPr>
          <a:xfrm>
            <a:off x="1562636" y="298485"/>
            <a:ext cx="945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36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/>
          <a:srcRect t="5556" b="5556"/>
          <a:stretch/>
        </p:blipFill>
        <p:spPr>
          <a:xfrm>
            <a:off x="1485363" y="252211"/>
            <a:ext cx="945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20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7335" y="296214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471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/>
          <a:srcRect t="5556" b="5556"/>
          <a:stretch/>
        </p:blipFill>
        <p:spPr>
          <a:xfrm>
            <a:off x="1588394" y="239333"/>
            <a:ext cx="9466200" cy="631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165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6124" y="296214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712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/>
          <a:srcRect t="5556" b="5556"/>
          <a:stretch/>
        </p:blipFill>
        <p:spPr>
          <a:xfrm>
            <a:off x="1549758" y="265090"/>
            <a:ext cx="945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590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42" y="1197734"/>
            <a:ext cx="11083489" cy="4347577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1171977" y="1749380"/>
            <a:ext cx="9798102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U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roczystościom Jubileuszu 100-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lecia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parafii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Najświętszego Serca Pana Jezusa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towarzyszyła wystawa plenerowa, urządzona przez Muzeum </a:t>
            </a:r>
            <a:r>
              <a:rPr lang="pl-PL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Miejskie w 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Bieruniu. Wokół kościoła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zgromadzono kilkanaście gablot wolnostojących, ze starannie dobranymi zdjęciami i dokumentami. Przed oczami oglądających przewijały się obrazy ze 100-letniej historii parafii </a:t>
            </a:r>
            <a:r>
              <a:rPr lang="pl-PL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NSPJ</a:t>
            </a:r>
            <a:r>
              <a:rPr lang="pl-PL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209558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1595718" y="1066800"/>
            <a:ext cx="9861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  <a:p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191" y="287762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666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595718" y="1066800"/>
            <a:ext cx="9861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870" y="295835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301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1595718" y="1066800"/>
            <a:ext cx="9861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0164" y="280496"/>
            <a:ext cx="8399999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1142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1595718" y="1066800"/>
            <a:ext cx="9861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  <a:p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118" y="268941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899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pole tekstowe 1"/>
          <p:cNvSpPr txBox="1"/>
          <p:nvPr/>
        </p:nvSpPr>
        <p:spPr>
          <a:xfrm>
            <a:off x="1595718" y="1066800"/>
            <a:ext cx="9861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/>
          </a:p>
          <a:p>
            <a:endParaRPr lang="pl-PL" dirty="0"/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278" y="326651"/>
            <a:ext cx="945230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269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4659" y="277906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987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Obraz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6629" y="324371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959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2588" y="304800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7412" y="304800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3468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1074576" y="1944709"/>
            <a:ext cx="9486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pl-PL" sz="28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Obraz 1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0214" y="309093"/>
            <a:ext cx="84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638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6281</TotalTime>
  <Words>203</Words>
  <Application>Microsoft Office PowerPoint</Application>
  <PresentationFormat>Panoramiczny</PresentationFormat>
  <Paragraphs>33</Paragraphs>
  <Slides>33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33</vt:i4>
      </vt:variant>
    </vt:vector>
  </HeadingPairs>
  <TitlesOfParts>
    <vt:vector size="38" baseType="lpstr">
      <vt:lpstr>Arial</vt:lpstr>
      <vt:lpstr>Calibri</vt:lpstr>
      <vt:lpstr>Calibri Light</vt:lpstr>
      <vt:lpstr>Times New Roman</vt:lpstr>
      <vt:lpstr>Projekt niestandardowy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fotograficzny</dc:title>
  <dc:creator>norbert</dc:creator>
  <cp:lastModifiedBy>Norbert Jaromin</cp:lastModifiedBy>
  <cp:revision>333</cp:revision>
  <dcterms:created xsi:type="dcterms:W3CDTF">2021-10-20T20:01:19Z</dcterms:created>
  <dcterms:modified xsi:type="dcterms:W3CDTF">2026-06-04T14:04:22Z</dcterms:modified>
</cp:coreProperties>
</file>