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47"/>
  </p:notesMasterIdLst>
  <p:sldIdLst>
    <p:sldId id="350" r:id="rId2"/>
    <p:sldId id="398" r:id="rId3"/>
    <p:sldId id="397" r:id="rId4"/>
    <p:sldId id="351" r:id="rId5"/>
    <p:sldId id="355" r:id="rId6"/>
    <p:sldId id="353" r:id="rId7"/>
    <p:sldId id="352" r:id="rId8"/>
    <p:sldId id="356" r:id="rId9"/>
    <p:sldId id="358" r:id="rId10"/>
    <p:sldId id="359" r:id="rId11"/>
    <p:sldId id="362" r:id="rId12"/>
    <p:sldId id="364" r:id="rId13"/>
    <p:sldId id="360" r:id="rId14"/>
    <p:sldId id="363" r:id="rId15"/>
    <p:sldId id="365" r:id="rId16"/>
    <p:sldId id="373" r:id="rId17"/>
    <p:sldId id="366" r:id="rId18"/>
    <p:sldId id="367" r:id="rId19"/>
    <p:sldId id="369" r:id="rId20"/>
    <p:sldId id="368" r:id="rId21"/>
    <p:sldId id="375" r:id="rId22"/>
    <p:sldId id="370" r:id="rId23"/>
    <p:sldId id="371" r:id="rId24"/>
    <p:sldId id="374" r:id="rId25"/>
    <p:sldId id="377" r:id="rId26"/>
    <p:sldId id="376" r:id="rId27"/>
    <p:sldId id="385" r:id="rId28"/>
    <p:sldId id="379" r:id="rId29"/>
    <p:sldId id="382" r:id="rId30"/>
    <p:sldId id="399" r:id="rId31"/>
    <p:sldId id="384" r:id="rId32"/>
    <p:sldId id="383" r:id="rId33"/>
    <p:sldId id="361" r:id="rId34"/>
    <p:sldId id="386" r:id="rId35"/>
    <p:sldId id="387" r:id="rId36"/>
    <p:sldId id="388" r:id="rId37"/>
    <p:sldId id="390" r:id="rId38"/>
    <p:sldId id="389" r:id="rId39"/>
    <p:sldId id="393" r:id="rId40"/>
    <p:sldId id="392" r:id="rId41"/>
    <p:sldId id="391" r:id="rId42"/>
    <p:sldId id="372" r:id="rId43"/>
    <p:sldId id="396" r:id="rId44"/>
    <p:sldId id="394" r:id="rId45"/>
    <p:sldId id="395" r:id="rId46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13"/>
    <a:srgbClr val="3C2902"/>
    <a:srgbClr val="201F1E"/>
    <a:srgbClr val="FDE6B9"/>
    <a:srgbClr val="33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0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55" r:id="rId13"/>
    <p:sldLayoutId id="2147484156" r:id="rId14"/>
    <p:sldLayoutId id="2147484157" r:id="rId15"/>
    <p:sldLayoutId id="214748415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466933" y="284969"/>
            <a:ext cx="11260912" cy="6334263"/>
          </a:xfrm>
          <a:prstGeom prst="rect">
            <a:avLst/>
          </a:prstGeom>
          <a:ln w="76200">
            <a:noFill/>
          </a:ln>
        </p:spPr>
      </p:pic>
      <p:sp>
        <p:nvSpPr>
          <p:cNvPr id="2" name="Podtytuł 1"/>
          <p:cNvSpPr>
            <a:spLocks noGrp="1"/>
          </p:cNvSpPr>
          <p:nvPr>
            <p:ph type="subTitle" idx="1"/>
          </p:nvPr>
        </p:nvSpPr>
        <p:spPr>
          <a:xfrm>
            <a:off x="1167925" y="1031419"/>
            <a:ext cx="7860165" cy="8990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Kiermasz parafialny</a:t>
            </a:r>
            <a:endParaRPr lang="pl-PL" sz="4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dtytuł 1"/>
          <p:cNvSpPr txBox="1">
            <a:spLocks/>
          </p:cNvSpPr>
          <p:nvPr/>
        </p:nvSpPr>
        <p:spPr>
          <a:xfrm>
            <a:off x="987621" y="2571792"/>
            <a:ext cx="10547798" cy="18777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514337" rtl="0" eaLnBrk="1" latinLnBrk="0" hangingPunct="1">
              <a:lnSpc>
                <a:spcPct val="90000"/>
              </a:lnSpc>
              <a:spcBef>
                <a:spcPts val="563"/>
              </a:spcBef>
              <a:buFont typeface="Arial" panose="020B0604020202020204" pitchFamily="34" charset="0"/>
              <a:buNone/>
              <a:defRPr sz="1575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5716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14337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125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71506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28675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85843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543011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800180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34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pl-PL" sz="4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270715" y="2095103"/>
            <a:ext cx="977935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ubileuszowy kiermasz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okazji 100-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parafii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był zarazem XXV kiermaszem w parafii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l-PL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Zgromadził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rekordową liczbę uczestników i stał się jednym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najważniejszych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wydarzeń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obchodów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parafii.</a:t>
            </a:r>
          </a:p>
          <a:p>
            <a:pPr algn="just"/>
            <a:r>
              <a:rPr lang="pl-PL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Panowała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radosna, rodzinna atmosfera, a teren przy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kościele przez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cały dzień tętnił życiem.</a:t>
            </a:r>
          </a:p>
        </p:txBody>
      </p:sp>
    </p:spTree>
    <p:extLst>
      <p:ext uri="{BB962C8B-B14F-4D97-AF65-F5344CB8AC3E}">
        <p14:creationId xmlns:p14="http://schemas.microsoft.com/office/powerpoint/2010/main" val="264354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tytuł 1"/>
          <p:cNvSpPr txBox="1">
            <a:spLocks/>
          </p:cNvSpPr>
          <p:nvPr/>
        </p:nvSpPr>
        <p:spPr>
          <a:xfrm>
            <a:off x="987621" y="2571792"/>
            <a:ext cx="10547798" cy="18777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514337" rtl="0" eaLnBrk="1" latinLnBrk="0" hangingPunct="1">
              <a:lnSpc>
                <a:spcPct val="90000"/>
              </a:lnSpc>
              <a:spcBef>
                <a:spcPts val="563"/>
              </a:spcBef>
              <a:buFont typeface="Arial" panose="020B0604020202020204" pitchFamily="34" charset="0"/>
              <a:buNone/>
              <a:defRPr sz="1575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5716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14337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125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71506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28675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85843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543011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800180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34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pl-PL" sz="4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37144" y="888642"/>
            <a:ext cx="10798275" cy="480394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1287018" y="1223758"/>
            <a:ext cx="99490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W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organizację kiermaszu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zaangażowanych było,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jak co roku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dziesiątki parafian w tym całe rodziny. Były grupy młodzieży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parafii i ze szkół, ministranci i młodzi strażacy. </a:t>
            </a:r>
            <a:endParaRPr lang="pl-P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Występowali: Orkiestra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Dęta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KWK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Piast-Ziemowit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„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Bie-ruńskie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Werble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„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Nowobierunianki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uczniowie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 VI z SP nr 3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przedstawieniu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„Ojciec Damian De </a:t>
            </a:r>
            <a:r>
              <a:rPr lang="pl-PL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Veuster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 wyspie </a:t>
            </a:r>
            <a:r>
              <a:rPr lang="pl-PL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Molokai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Rafał </a:t>
            </a:r>
            <a:r>
              <a:rPr lang="pl-PL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Borkowy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Barbara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Klenczar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Zespół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pl-PL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Tree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Sounds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i inni.</a:t>
            </a:r>
            <a:endParaRPr lang="pl-PL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Na uczestników czekały liczne atrakcje: zabawy,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dmuchańce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konkursy, loteria fantowa, aukcja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dzieł sztuki. przysmaki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kulinarne.</a:t>
            </a:r>
          </a:p>
        </p:txBody>
      </p:sp>
    </p:spTree>
    <p:extLst>
      <p:ext uri="{BB962C8B-B14F-4D97-AF65-F5344CB8AC3E}">
        <p14:creationId xmlns:p14="http://schemas.microsoft.com/office/powerpoint/2010/main" val="3268262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773439" y="985621"/>
            <a:ext cx="10557949" cy="300367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1"/>
          <p:cNvSpPr txBox="1">
            <a:spLocks/>
          </p:cNvSpPr>
          <p:nvPr/>
        </p:nvSpPr>
        <p:spPr>
          <a:xfrm>
            <a:off x="987621" y="2571792"/>
            <a:ext cx="10547798" cy="18777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514337" rtl="0" eaLnBrk="1" latinLnBrk="0" hangingPunct="1">
              <a:lnSpc>
                <a:spcPct val="90000"/>
              </a:lnSpc>
              <a:spcBef>
                <a:spcPts val="563"/>
              </a:spcBef>
              <a:buFont typeface="Arial" panose="020B0604020202020204" pitchFamily="34" charset="0"/>
              <a:buNone/>
              <a:defRPr sz="1575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5716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14337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125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71506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28675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85843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543011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800180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34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pl-PL" sz="4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143849" y="1246410"/>
            <a:ext cx="99490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Szczególnym wydarzeniem w czasie kiermaszu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była licytacja książki wydanej z okazji 100-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parafii – jedynego egzemplarza podpisanego przez bp. Marka Szkudłę oraz wszystkich autorów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publikacji. Książka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została wylicytowana za 600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zł.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sumie zebrano </a:t>
            </a:r>
            <a:r>
              <a:rPr lang="pl-P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20 000 zł – najwyższą kwotę w historii </a:t>
            </a:r>
            <a:r>
              <a:rPr lang="pl-PL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kiermaszu.</a:t>
            </a:r>
            <a:endParaRPr lang="pl-PL" sz="1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2267829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191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15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76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79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905" y="283334"/>
            <a:ext cx="4198975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8694" y="283334"/>
            <a:ext cx="419507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30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281" y="326399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222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122" y="257578"/>
            <a:ext cx="4198975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505" y="257578"/>
            <a:ext cx="42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791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7" t="13288" r="6481" b="4249"/>
          <a:stretch/>
        </p:blipFill>
        <p:spPr>
          <a:xfrm>
            <a:off x="1287886" y="283335"/>
            <a:ext cx="962973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821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918" y="26200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09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29" y="339278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07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828" y="339278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371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80" y="352157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12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433" y="300641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627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827" y="274883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713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70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3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1" t="5376" r="15041" b="29521"/>
          <a:stretch/>
        </p:blipFill>
        <p:spPr>
          <a:xfrm>
            <a:off x="6387921" y="287443"/>
            <a:ext cx="4725000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77" b="455"/>
          <a:stretch/>
        </p:blipFill>
        <p:spPr>
          <a:xfrm>
            <a:off x="899935" y="287443"/>
            <a:ext cx="4725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6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70" y="300641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989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434" y="26200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49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" b="5566"/>
          <a:stretch/>
        </p:blipFill>
        <p:spPr>
          <a:xfrm>
            <a:off x="1028722" y="291592"/>
            <a:ext cx="4725000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1662" y="291592"/>
            <a:ext cx="42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55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707" y="24912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49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01" y="274883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78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701" y="334851"/>
            <a:ext cx="4198975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936" y="334851"/>
            <a:ext cx="4198975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417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70" y="26200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406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858" y="27488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109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01" y="274883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536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039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214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343" y="30064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9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641" y="309093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793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889544" y="1039907"/>
            <a:ext cx="10798275" cy="44778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1314179" y="1398811"/>
            <a:ext cx="99490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1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W trakcie kiermaszu zostały wręczone Odznaki Honorowe za Zasługi dla Województwa Śląskiego panu Karolowi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Trzońskiemu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panu Henrykowi Frankowskiemu. W imieniu Marszałka Woje-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wództwa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Śląskiego, Wojciecha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Saługi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ceremonii dokonali radni Sejmiku Śląskiego: Alina Bednarz i Piotr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Czarnynoga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9156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80" y="26200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7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01" y="26200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001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374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599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92" t="17250" r="373" b="425"/>
          <a:stretch/>
        </p:blipFill>
        <p:spPr>
          <a:xfrm>
            <a:off x="1310804" y="266098"/>
            <a:ext cx="9740287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506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427" y="309093"/>
            <a:ext cx="4198975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805" y="270456"/>
            <a:ext cx="42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234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80" y="249126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887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585" y="249126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95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586" y="249126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137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039" y="287763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44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75" y="26200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3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53" y="285926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39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358" y="230531"/>
            <a:ext cx="4198975" cy="63000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36" y="321971"/>
            <a:ext cx="4198975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974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280" y="265868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363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0" y="828675"/>
            <a:ext cx="7802880" cy="520065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846" y="27900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38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189" y="272859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476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3573</TotalTime>
  <Words>112</Words>
  <Application>Microsoft Office PowerPoint</Application>
  <PresentationFormat>Panoramiczny</PresentationFormat>
  <Paragraphs>11</Paragraphs>
  <Slides>45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45</vt:i4>
      </vt:variant>
    </vt:vector>
  </HeadingPairs>
  <TitlesOfParts>
    <vt:vector size="50" baseType="lpstr">
      <vt:lpstr>Arial</vt:lpstr>
      <vt:lpstr>Calibri</vt:lpstr>
      <vt:lpstr>Calibri Light</vt:lpstr>
      <vt:lpstr>Times New Roman</vt:lpstr>
      <vt:lpstr>Projekt niestandardowy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263</cp:revision>
  <dcterms:created xsi:type="dcterms:W3CDTF">2021-10-20T20:01:19Z</dcterms:created>
  <dcterms:modified xsi:type="dcterms:W3CDTF">2026-06-04T13:49:37Z</dcterms:modified>
</cp:coreProperties>
</file>