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34"/>
  </p:notesMasterIdLst>
  <p:sldIdLst>
    <p:sldId id="350" r:id="rId2"/>
    <p:sldId id="368" r:id="rId3"/>
    <p:sldId id="352" r:id="rId4"/>
    <p:sldId id="370" r:id="rId5"/>
    <p:sldId id="363" r:id="rId6"/>
    <p:sldId id="353" r:id="rId7"/>
    <p:sldId id="369" r:id="rId8"/>
    <p:sldId id="362" r:id="rId9"/>
    <p:sldId id="366" r:id="rId10"/>
    <p:sldId id="365" r:id="rId11"/>
    <p:sldId id="364" r:id="rId12"/>
    <p:sldId id="371" r:id="rId13"/>
    <p:sldId id="354" r:id="rId14"/>
    <p:sldId id="372" r:id="rId15"/>
    <p:sldId id="358" r:id="rId16"/>
    <p:sldId id="359" r:id="rId17"/>
    <p:sldId id="373" r:id="rId18"/>
    <p:sldId id="356" r:id="rId19"/>
    <p:sldId id="357" r:id="rId20"/>
    <p:sldId id="355" r:id="rId21"/>
    <p:sldId id="374" r:id="rId22"/>
    <p:sldId id="383" r:id="rId23"/>
    <p:sldId id="360" r:id="rId24"/>
    <p:sldId id="361" r:id="rId25"/>
    <p:sldId id="375" r:id="rId26"/>
    <p:sldId id="379" r:id="rId27"/>
    <p:sldId id="380" r:id="rId28"/>
    <p:sldId id="381" r:id="rId29"/>
    <p:sldId id="376" r:id="rId30"/>
    <p:sldId id="382" r:id="rId31"/>
    <p:sldId id="377" r:id="rId32"/>
    <p:sldId id="378" r:id="rId33"/>
  </p:sldIdLst>
  <p:sldSz cx="12192000" cy="6858000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313"/>
    <a:srgbClr val="3C2902"/>
    <a:srgbClr val="201F1E"/>
    <a:srgbClr val="FDE6B9"/>
    <a:srgbClr val="333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30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D8881-86B8-4524-AAFF-0788ABE9835F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2D998-DFAB-4F57-BA16-B547CFDD90E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931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69" indent="0" algn="ctr">
              <a:buNone/>
              <a:defRPr sz="1125"/>
            </a:lvl2pPr>
            <a:lvl3pPr marL="514337" indent="0" algn="ctr">
              <a:buNone/>
              <a:defRPr sz="1013"/>
            </a:lvl3pPr>
            <a:lvl4pPr marL="771506" indent="0" algn="ctr">
              <a:buNone/>
              <a:defRPr sz="900"/>
            </a:lvl4pPr>
            <a:lvl5pPr marL="1028675" indent="0" algn="ctr">
              <a:buNone/>
              <a:defRPr sz="900"/>
            </a:lvl5pPr>
            <a:lvl6pPr marL="1285843" indent="0" algn="ctr">
              <a:buNone/>
              <a:defRPr sz="900"/>
            </a:lvl6pPr>
            <a:lvl7pPr marL="1543011" indent="0" algn="ctr">
              <a:buNone/>
              <a:defRPr sz="900"/>
            </a:lvl7pPr>
            <a:lvl8pPr marL="1800180" indent="0" algn="ctr">
              <a:buNone/>
              <a:defRPr sz="900"/>
            </a:lvl8pPr>
            <a:lvl9pPr marL="2057349" indent="0" algn="ctr">
              <a:buNone/>
              <a:defRPr sz="9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318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79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69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1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34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349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689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757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02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66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612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69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1" indent="0">
              <a:buNone/>
              <a:defRPr sz="1125"/>
            </a:lvl7pPr>
            <a:lvl8pPr marL="1800180" indent="0">
              <a:buNone/>
              <a:defRPr sz="1125"/>
            </a:lvl8pPr>
            <a:lvl9pPr marL="2057349" indent="0">
              <a:buNone/>
              <a:defRPr sz="1125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899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9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1615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642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646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053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0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998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4123" r:id="rId12"/>
    <p:sldLayoutId id="2147484155" r:id="rId13"/>
    <p:sldLayoutId id="2147484156" r:id="rId14"/>
    <p:sldLayoutId id="2147484157" r:id="rId15"/>
    <p:sldLayoutId id="2147484158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514337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5" indent="-128585" algn="l" defTabSz="514337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5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21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90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7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1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r="1905"/>
          <a:stretch/>
        </p:blipFill>
        <p:spPr>
          <a:xfrm>
            <a:off x="394830" y="285475"/>
            <a:ext cx="11260912" cy="6334263"/>
          </a:xfrm>
          <a:prstGeom prst="rect">
            <a:avLst/>
          </a:prstGeom>
          <a:ln w="76200">
            <a:noFill/>
          </a:ln>
        </p:spPr>
      </p:pic>
      <p:sp>
        <p:nvSpPr>
          <p:cNvPr id="2" name="Podtytuł 1"/>
          <p:cNvSpPr>
            <a:spLocks noGrp="1"/>
          </p:cNvSpPr>
          <p:nvPr>
            <p:ph type="subTitle" idx="1"/>
          </p:nvPr>
        </p:nvSpPr>
        <p:spPr>
          <a:xfrm>
            <a:off x="985286" y="1031419"/>
            <a:ext cx="10113968" cy="102920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pl-PL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MSZA ŚWIĘTA JUBILEUSZOWA</a:t>
            </a:r>
            <a:endParaRPr lang="pl-PL" sz="4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985286" y="2060621"/>
            <a:ext cx="10080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K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ulminacją wydarzeń związanych z Jubileuszem 100-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parafii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Najświętszego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Serca Pana Jezusa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Bieruniu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Nowym była uroczysta Msza Święta Jubileuszowa w intencji parafian odprawiona 3 sierpnia 2025 r. o godz. 11:00 Eucharystia zgromadziła wtedy licznie miejscowych parafian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oraz wielu znamienitych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gości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zwią-zanych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życiem religijnym, społecznym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kulturalnym Bierunia. </a:t>
            </a:r>
            <a:endParaRPr lang="pl-PL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548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702557" y="1083156"/>
            <a:ext cx="10798275" cy="39911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127192" y="1739888"/>
            <a:ext cx="99490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Uroczystość rozpoczęła się procesją wokół kościoła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Uczestniczyli w niej duchowni oraz wierni z parafii i przybyli goście. Obecni byli ministranci, panie w strojach regionalnych, poczty sztandarowe m.in. Ochotniczej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Straży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Pożarnej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Bieruniu Nowym i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OSP w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Czarnuchowicach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Karmelitów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Bosych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Apos-tolstwa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Dobrej Śmierci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oraz górników i rolników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6103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" r="12"/>
          <a:stretch/>
        </p:blipFill>
        <p:spPr>
          <a:xfrm>
            <a:off x="1431026" y="309092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799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221" y="283336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41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027" y="309092"/>
            <a:ext cx="9452306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75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919" y="24067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994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74" t="241" r="12105" b="10871"/>
          <a:stretch/>
        </p:blipFill>
        <p:spPr>
          <a:xfrm>
            <a:off x="1381257" y="311365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374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44246" y="1571222"/>
            <a:ext cx="5415641" cy="37735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778362" y="1790164"/>
            <a:ext cx="496801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Po wejściu do kościoła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(w ganku pod chórem) nastąpiło odsłonięcie i pobłogosławienie pamiątkowej tablicy. Dokonał tego Administrator Archidiecezji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atowickiej bp. Marek Szkudło w asyście księży i parafian.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Pole tekstowe 1"/>
          <p:cNvSpPr txBox="1"/>
          <p:nvPr/>
        </p:nvSpPr>
        <p:spPr>
          <a:xfrm>
            <a:off x="6247164" y="760217"/>
            <a:ext cx="5318063" cy="5318611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l-PL" sz="1200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pl-PL" sz="800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pl-PL" sz="1200" b="1" kern="100" dirty="0" smtClean="0">
              <a:solidFill>
                <a:srgbClr val="BF8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pl-PL" sz="1200" b="1" kern="100" dirty="0" smtClean="0">
              <a:solidFill>
                <a:srgbClr val="BF8F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l-PL" sz="1200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pl-PL" sz="800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 100-LECIE PARAFII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NAJŚWIĘTSZEGO SERCA PANA JEZUSA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 BIERUNIU NOWYM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Wdzięczni Bogu Wszechmogącemu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 100 lat Parafii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 prośbą o dalszą opiekę i błogosławieństwo.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Parafianie </a:t>
            </a:r>
            <a:r>
              <a:rPr lang="pl-PL" b="1" kern="100" dirty="0" err="1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NSPJ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 ks. proboszczem Marcinem Maszczykiem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                           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pl-PL" b="1" kern="100" dirty="0">
                <a:solidFill>
                  <a:srgbClr val="BF8F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A.D. 2025</a:t>
            </a:r>
            <a:endParaRPr lang="pl-PL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7647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" t="4867" r="6151"/>
          <a:stretch/>
        </p:blipFill>
        <p:spPr>
          <a:xfrm>
            <a:off x="1590205" y="321972"/>
            <a:ext cx="9323586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992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56" b="5556"/>
          <a:stretch/>
        </p:blipFill>
        <p:spPr>
          <a:xfrm>
            <a:off x="1416677" y="307819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675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94" y="2972598"/>
            <a:ext cx="4121240" cy="254697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195" t="1023" r="7636" b="-827"/>
          <a:stretch/>
        </p:blipFill>
        <p:spPr>
          <a:xfrm>
            <a:off x="4082603" y="316082"/>
            <a:ext cx="7961196" cy="6300000"/>
          </a:xfrm>
          <a:prstGeom prst="rect">
            <a:avLst/>
          </a:prstGeom>
        </p:spPr>
      </p:pic>
      <p:sp>
        <p:nvSpPr>
          <p:cNvPr id="2" name="pole tekstowe 1"/>
          <p:cNvSpPr txBox="1"/>
          <p:nvPr/>
        </p:nvSpPr>
        <p:spPr>
          <a:xfrm>
            <a:off x="103030" y="3184128"/>
            <a:ext cx="397957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Przechodząc przez kościół</a:t>
            </a: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bp. Marek Szkudło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bło-gosławił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zgromadzonym</a:t>
            </a:r>
          </a:p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wiernym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55600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676066" y="1287887"/>
            <a:ext cx="10798275" cy="34386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525336" y="1668388"/>
            <a:ext cx="90997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Msza Święta Jubileuszowa była sprawowana w uroczystej, koncelebrowanej formie.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raz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biskupem przy ołtarzu stanęli ks. prob. Marcin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Maszczyk oraz inni księża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związani z parafią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mianowicie: ks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Jan Dąbek, emerytowany proboszcz parafii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ks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Benedykt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Borkowy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ks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Damian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Jarnot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b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Arkadiusz Kucz, ks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Marcin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Niesporek i ks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Marcin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Ryszka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487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706" y="236247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30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313645" y="1764407"/>
            <a:ext cx="9620519" cy="22795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963217" y="2247938"/>
            <a:ext cx="83527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Czytania w trakcie Mszy Świętej i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modlitwę wiernych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podjęli: Anna Kasperczyk,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s. Rozyna (Helena Mrowiec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Michał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Siupka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Marek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Mateja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59745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" b="22"/>
          <a:stretch/>
        </p:blipFill>
        <p:spPr>
          <a:xfrm>
            <a:off x="6595681" y="390181"/>
            <a:ext cx="4660456" cy="6213942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/>
          <a:srcRect l="7775" t="4066" b="4202"/>
          <a:stretch/>
        </p:blipFill>
        <p:spPr>
          <a:xfrm>
            <a:off x="1027864" y="445533"/>
            <a:ext cx="4600201" cy="610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554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6" r="25006"/>
          <a:stretch/>
        </p:blipFill>
        <p:spPr>
          <a:xfrm>
            <a:off x="927279" y="351830"/>
            <a:ext cx="4691273" cy="625503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/>
          <a:srcRect l="18013" t="10329" r="-282" b="15682"/>
          <a:stretch/>
        </p:blipFill>
        <p:spPr>
          <a:xfrm>
            <a:off x="6684136" y="351830"/>
            <a:ext cx="4636394" cy="626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11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772732" y="309092"/>
            <a:ext cx="10612192" cy="637240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506827" y="1018412"/>
            <a:ext cx="9272789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Homilię Okolicznościową z okazji Jubileuszu 100-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parafii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 Bieruniu Nowym, wygłosił bp. Marek Szkudło. Rozpoczął tymi słowami skierowanymi do zgromadzonych:</a:t>
            </a:r>
          </a:p>
          <a:p>
            <a:pPr algn="just"/>
            <a:endParaRPr lang="pl-PL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Któż z nas nie wie, że dni nasze są policzone?</a:t>
            </a:r>
          </a:p>
          <a:p>
            <a:pPr algn="just"/>
            <a:r>
              <a:rPr lang="pl-PL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Wszyscy to wiemy –</a:t>
            </a:r>
          </a:p>
          <a:p>
            <a:pPr algn="just"/>
            <a:r>
              <a:rPr lang="pl-PL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stulecie parafii tym bardziej,</a:t>
            </a:r>
          </a:p>
          <a:p>
            <a:pPr algn="just"/>
            <a:r>
              <a:rPr lang="pl-PL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 przecież ci, którzy stali u jej początków po</a:t>
            </a:r>
          </a:p>
          <a:p>
            <a:pPr algn="just"/>
            <a:r>
              <a:rPr lang="pl-PL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dzisiaj radują się z nami, ale już nie z tej ziemi,</a:t>
            </a:r>
          </a:p>
          <a:p>
            <a:pPr algn="just"/>
            <a:r>
              <a:rPr lang="pl-PL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lecz z Niebiańskiego </a:t>
            </a:r>
            <a:r>
              <a:rPr lang="pl-PL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Jeruzalem.</a:t>
            </a:r>
            <a:endParaRPr lang="pl-PL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Wspomnijmy ich w </a:t>
            </a:r>
            <a:r>
              <a:rPr lang="pl-PL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modlitwie,…</a:t>
            </a:r>
          </a:p>
          <a:p>
            <a:pPr algn="just"/>
            <a:endParaRPr lang="pl-PL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pl-PL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Pełny tekst homilii zamieszczamy oddzielnie w tym opracowaniu.</a:t>
            </a:r>
            <a:endParaRPr lang="pl-PL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pl-PL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099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554" y="31352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05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433" y="28575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605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43" y="326399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422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030310" y="837126"/>
            <a:ext cx="10097037" cy="50078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585508" y="1369787"/>
            <a:ext cx="898664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Uroczystość uświetniły występy pań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Koła Gospodyń Wiejskich z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Bijasowic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oraz chóru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„Harmonia” i c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hóru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„Polonia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pod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dyrekcją Małgorzaty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Kalinowskiej. W czasie całej uroczystości przy organach zasiadał Rafał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Borkowy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intonując m.in.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ieśń „Gorejące ognisko miłości”, jako kompozytor muzyki do tekstu ks. Jerzego Szymika.</a:t>
            </a:r>
          </a:p>
          <a:p>
            <a:pPr algn="just"/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Pełne brzmienie pieśni „Gorejące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ognisko miłości”,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zamiesz-czamy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oddzielnie w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tym opracowaniu.</a:t>
            </a:r>
          </a:p>
          <a:p>
            <a:pPr algn="just"/>
            <a:endParaRPr lang="pl-PL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8025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030310" y="837126"/>
            <a:ext cx="10097037" cy="39410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585508" y="1369787"/>
            <a:ext cx="89866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Na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zakończenie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Jubileuszowej Mszy Świętej, parafianka- pani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Urszula 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Podbioł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wyrecytowała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swój wiersz o parafii Najświętszego Serca Pana Jezusa.</a:t>
            </a:r>
          </a:p>
          <a:p>
            <a:pPr algn="just"/>
            <a:endParaRPr lang="pl-PL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Pełne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brzmienie wiersza, „Twoje Serce Jezu” zamieszczamy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oddzielnie w tym opracowaniu.</a:t>
            </a:r>
          </a:p>
          <a:p>
            <a:pPr algn="just"/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507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769" y="26200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133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144" y="296214"/>
            <a:ext cx="3037087" cy="6299999"/>
          </a:xfrm>
          <a:prstGeom prst="rect">
            <a:avLst/>
          </a:prstGeom>
        </p:spPr>
      </p:pic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448" y="296214"/>
            <a:ext cx="8402645" cy="6300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459522" y="850910"/>
            <a:ext cx="258632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Twoje Serce Jezu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niech się dziś raduje,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 cała Parafia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stulecie świętuje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pl-PL" sz="1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Każda wierna dusza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mocno jest wzruszona,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Twoimi łaskami</a:t>
            </a:r>
          </a:p>
          <a:p>
            <a:r>
              <a:rPr lang="pl-PL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ciągle jest </a:t>
            </a:r>
            <a:r>
              <a:rPr lang="pl-PL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darzona…</a:t>
            </a:r>
            <a:endParaRPr lang="pl-PL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058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094703" y="721219"/>
            <a:ext cx="10097037" cy="49841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559748" y="897631"/>
            <a:ext cx="909108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P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uroczystej M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szy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Ś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więtej Jubileuszowej odbyło się spotkanie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biskupem i duchowieństwem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dekanatu.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Zapro-szeni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goście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tym bp. Marek Szkudło,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przedstawiciele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władz samorządowych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oraz osoby zaangażowane w życie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parafii udali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się na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tradycyjny obiad śląski, który zorganizowano </a:t>
            </a:r>
            <a:b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świetlicy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Remiza”.</a:t>
            </a:r>
          </a:p>
          <a:p>
            <a:pPr algn="just"/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Spotkanie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przebiegło w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serdecznej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atmosferze i stało się okazją do rozmów, wspomnień oraz podziękowań za wieloletnią pracę na rzecz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parafii, jak również do wykonania pamiątkowych fotografii.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0345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433" y="24912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217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827" y="36503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352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737" y="300641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723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435" y="287762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523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97" t="6601" r="7801" b="19602"/>
          <a:stretch/>
        </p:blipFill>
        <p:spPr>
          <a:xfrm>
            <a:off x="1081825" y="321970"/>
            <a:ext cx="10041945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46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074" y="1249250"/>
            <a:ext cx="10095851" cy="3245477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1585506" y="1670364"/>
            <a:ext cx="89866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Zanim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p. Marek Szkudło opuścił Bieruń, złożył podpis </a:t>
            </a:r>
            <a:b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dedykacją na egzemplarzu książki „100-lat parafii Naj-świętszego Serca Pana Jezusa w Bieruniu Nowym”, który potem był licytowany na aukcji dobroczynnej, na kiermaszu parafialnym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5002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039" y="287762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01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3852</TotalTime>
  <Words>514</Words>
  <Application>Microsoft Office PowerPoint</Application>
  <PresentationFormat>Panoramiczny</PresentationFormat>
  <Paragraphs>57</Paragraphs>
  <Slides>32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Projekt niestandardowy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fotograficzny</dc:title>
  <dc:creator>norbert</dc:creator>
  <cp:lastModifiedBy>Norbert Jaromin</cp:lastModifiedBy>
  <cp:revision>312</cp:revision>
  <dcterms:created xsi:type="dcterms:W3CDTF">2021-10-20T20:01:19Z</dcterms:created>
  <dcterms:modified xsi:type="dcterms:W3CDTF">2026-06-04T13:45:10Z</dcterms:modified>
</cp:coreProperties>
</file>