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7"/>
  </p:notesMasterIdLst>
  <p:sldIdLst>
    <p:sldId id="350" r:id="rId2"/>
    <p:sldId id="352" r:id="rId3"/>
    <p:sldId id="353" r:id="rId4"/>
    <p:sldId id="354" r:id="rId5"/>
    <p:sldId id="360" r:id="rId6"/>
    <p:sldId id="356" r:id="rId7"/>
    <p:sldId id="357" r:id="rId8"/>
    <p:sldId id="375" r:id="rId9"/>
    <p:sldId id="376" r:id="rId10"/>
    <p:sldId id="377" r:id="rId11"/>
    <p:sldId id="378" r:id="rId12"/>
    <p:sldId id="379" r:id="rId13"/>
    <p:sldId id="369" r:id="rId14"/>
    <p:sldId id="363" r:id="rId15"/>
    <p:sldId id="358" r:id="rId16"/>
    <p:sldId id="365" r:id="rId17"/>
    <p:sldId id="359" r:id="rId18"/>
    <p:sldId id="373" r:id="rId19"/>
    <p:sldId id="366" r:id="rId20"/>
    <p:sldId id="362" r:id="rId21"/>
    <p:sldId id="361" r:id="rId22"/>
    <p:sldId id="368" r:id="rId23"/>
    <p:sldId id="372" r:id="rId24"/>
    <p:sldId id="374" r:id="rId25"/>
    <p:sldId id="370" r:id="rId26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552154" y="272596"/>
            <a:ext cx="11260912" cy="6334263"/>
          </a:xfrm>
          <a:prstGeom prst="rect">
            <a:avLst/>
          </a:prstGeom>
          <a:ln w="76200">
            <a:noFill/>
          </a:ln>
        </p:spPr>
      </p:pic>
      <p:sp>
        <p:nvSpPr>
          <p:cNvPr id="5" name="pole tekstowe 4"/>
          <p:cNvSpPr txBox="1"/>
          <p:nvPr/>
        </p:nvSpPr>
        <p:spPr>
          <a:xfrm>
            <a:off x="985286" y="2533247"/>
            <a:ext cx="10080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2025 roku 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Bieruniu 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przypadły trzy ważne dla lokalnej społeczności jubileusze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mianowicie: 100-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erygowania parafii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istnienia miejscowego klubu sportowego UNIA Bieruń Stary oraz powołania Ochotniczej Straży Pożarnej w Bieruniu Nowym.</a:t>
            </a:r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/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Udało się godnie uczcić te rocznice, dzięki współpracy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posz-czególnych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komitetów organizacyjnych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Urzędem Miasta Bierunia w tym z burmistrzem Sebastianem Maciołem.</a:t>
            </a:r>
          </a:p>
        </p:txBody>
      </p:sp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1161484" y="888321"/>
            <a:ext cx="10113968" cy="14813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Przygotowania do jubileuszu PARAFII </a:t>
            </a:r>
            <a:r>
              <a:rPr lang="pl-PL" sz="4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78465" y="664522"/>
            <a:ext cx="10798275" cy="503778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334552" y="982811"/>
            <a:ext cx="94861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 przypadku Jubileuszu parafii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przygotowaniami kierował ks. prob. Marcin Maszczyk a pomagali mu parafianie odpowiadający za poszczególne przedsięwzięcia.</a:t>
            </a:r>
          </a:p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Ale wcześniej, bo w 2022 roku miała tu miejsce uroczystość, rocznicowa poprzedzająca 100-lecie erygowania parafii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Była to setna rocznica poświęcenia kaplicy i odprawienia tam po raz pierwszy mszy św.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dbyła się ona w sobotę 5 listopada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r. o godz. 18:00 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rzybył na nią do kościoła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ks. bp Grzegorz Olszowski i odprawił Mszę Świętą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Rocznicową w intencji parafian.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99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92710" y="270456"/>
            <a:ext cx="10800000" cy="6300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255741" y="4230691"/>
            <a:ext cx="1294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t="4181" b="13572"/>
          <a:stretch/>
        </p:blipFill>
        <p:spPr>
          <a:xfrm>
            <a:off x="1049679" y="523748"/>
            <a:ext cx="10219136" cy="57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33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908012" y="1313646"/>
            <a:ext cx="10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08173" y="845933"/>
            <a:ext cx="7297048" cy="36833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1014" y="-16931"/>
            <a:ext cx="3394213" cy="6887385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908012" y="1133342"/>
            <a:ext cx="649737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uroczystości przypominały umieszczone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naszych gablotkach plakaty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zawieszony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przed kościołem baner. Na stolikach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przy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wejściach wyłożone były,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wydane na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tę okoliczność foldery, gdzie opisane zostały najważniejsze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wydarzenia z historii naszego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kościoła i parafii.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180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63920" y="1344138"/>
            <a:ext cx="10800000" cy="41165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43617" y="1558345"/>
            <a:ext cx="10080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Kolejnym wydarzeniem przygotowującym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parafię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Jubileuszu 100-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były Misje Święte. Rozpoczęły się one 8 czerwca 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 roku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uroczystość Zesłania Ducha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Świętego. To był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szcze-gólny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czas i okazja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duchowego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wzrostu każdego z ich uczestników. W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czasie Misji przewidziany był także czas dla naszych chorych parafian.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zakończenie podziękowaliśmy 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ojcom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Arka-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diuszowi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Lucjanowi za posługę, którą w imieniu Chrystusa pełnili w naszej wspólnocie.</a:t>
            </a:r>
          </a:p>
        </p:txBody>
      </p:sp>
    </p:spTree>
    <p:extLst>
      <p:ext uri="{BB962C8B-B14F-4D97-AF65-F5344CB8AC3E}">
        <p14:creationId xmlns:p14="http://schemas.microsoft.com/office/powerpoint/2010/main" val="2859524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778445" y="584638"/>
            <a:ext cx="5940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 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2"/>
          <a:srcRect l="5556" r="5556"/>
          <a:stretch/>
        </p:blipFill>
        <p:spPr>
          <a:xfrm>
            <a:off x="2131660" y="220704"/>
            <a:ext cx="8496000" cy="63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779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778445" y="584638"/>
            <a:ext cx="5940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 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5527" y="214304"/>
            <a:ext cx="4200001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889" y="214304"/>
            <a:ext cx="4197433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720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48010" y="1292623"/>
            <a:ext cx="10800000" cy="36528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43617" y="1558345"/>
            <a:ext cx="1008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Z okazji Jubileuszu parafii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Biskup Archidiecezji Katowickiej udzielił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odpustu zupełnego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dla wiernych pod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warunkiem spełnienia określonych wymagań. Aby go uzyskać, trzeba być w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-nie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łaski uświęcającej, uczestniczyć w odpowiednich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uroczystoś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-ciach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(np.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Mszy ś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więtej Jubileuszowej),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przyjąć Komunię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Świętą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szczerze modlić się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intencjach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Ojca Świętego. </a:t>
            </a:r>
          </a:p>
        </p:txBody>
      </p:sp>
    </p:spTree>
    <p:extLst>
      <p:ext uri="{BB962C8B-B14F-4D97-AF65-F5344CB8AC3E}">
        <p14:creationId xmlns:p14="http://schemas.microsoft.com/office/powerpoint/2010/main" val="4108830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63919" y="1434289"/>
            <a:ext cx="10800000" cy="30089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95130" y="1638558"/>
            <a:ext cx="1008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cmentarzu parafialnym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znajduje się grób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pierwszego proboszcza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parafii ks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Franciszka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Linka. W czasie wojny i w latach powojennych, grób ulegał systematycznie degradacji. Zbliżająca się setna rocznica parafii, była okazją do jego rekonstrukcji, czego dokonano w 2019 roku.</a:t>
            </a:r>
          </a:p>
        </p:txBody>
      </p:sp>
    </p:spTree>
    <p:extLst>
      <p:ext uri="{BB962C8B-B14F-4D97-AF65-F5344CB8AC3E}">
        <p14:creationId xmlns:p14="http://schemas.microsoft.com/office/powerpoint/2010/main" val="3165987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30" y="257578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803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245" y="283336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437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693" y="309093"/>
            <a:ext cx="806946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633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331300" y="456014"/>
            <a:ext cx="7009657" cy="59498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pl-PL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1" r="6694"/>
          <a:stretch/>
        </p:blipFill>
        <p:spPr>
          <a:xfrm>
            <a:off x="7662930" y="280964"/>
            <a:ext cx="4166207" cy="6300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701240" y="965914"/>
            <a:ext cx="624047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1958 r.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ołtarza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głównego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ufun-dowano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figurę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patronalną 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konaną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przez krakowskiego rzeźbiarza Józefa Rąpałę. Jej uroczyste poświęcenie miało miejsce 7 kwietnia tegoż roku przez ks. bpa Herberta Bednorza. W kościele pozostaje ona do dnia dzisiejszego, jednak przy modernizacji wystroju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kościoła umieszczona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została z boku ołtarza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głów-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nego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później odmalowana w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zmienionej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kolorystyce.</a:t>
            </a:r>
          </a:p>
        </p:txBody>
      </p:sp>
    </p:spTree>
    <p:extLst>
      <p:ext uri="{BB962C8B-B14F-4D97-AF65-F5344CB8AC3E}">
        <p14:creationId xmlns:p14="http://schemas.microsoft.com/office/powerpoint/2010/main" val="2145482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82723" y="1133341"/>
            <a:ext cx="6055962" cy="423714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pl-PL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0" y="251137"/>
            <a:ext cx="4200000" cy="6300000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1146219" y="1459384"/>
            <a:ext cx="53318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Ponownie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jej jasny wygląd, zgodny z zasadami i regułami malarstwa sakralnego, został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przy-wrócony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2025 r. przez artystkę plastyk Weronikę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Ratajską. Na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jubileusz 100-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parafii 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mogliśmy figurę oglądać 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pełnym blasku.</a:t>
            </a:r>
          </a:p>
        </p:txBody>
      </p:sp>
    </p:spTree>
    <p:extLst>
      <p:ext uri="{BB962C8B-B14F-4D97-AF65-F5344CB8AC3E}">
        <p14:creationId xmlns:p14="http://schemas.microsoft.com/office/powerpoint/2010/main" val="268378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87" y="846247"/>
            <a:ext cx="6516710" cy="473030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66671" y="1107858"/>
            <a:ext cx="61523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Z kolei 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1950 r. powstała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chrzciel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-nica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kształcie rajskiego drzewa ze złotą kopułą, pod którą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umieszczona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została misa na wodę świeconą. Całość była bogato zdobiona płaskorzeźbami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malowidłami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pełna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symboli o bogatej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kolorystyce. Podczas modernizacji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wy-stroju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kościoła w 1975 r. została usunięta i zastąpiona nową, wykonaną z marmuru. 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746" y="283335"/>
            <a:ext cx="4724663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19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985" y="581256"/>
            <a:ext cx="6616392" cy="3643014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778445" y="584638"/>
            <a:ext cx="5940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 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678561" y="846248"/>
            <a:ext cx="59352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Chrzcielnica została uratowana przez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jedną z rodzin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parafii, przeszła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długą drogę: przez kościół św.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Barbary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zakład konserwatorski i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wróciła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„swojego” kościoła. Jednak jej stan wymagał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reno-wacji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czego podjęła się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artystka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plastyk Weronika Ratajska.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773" y="288424"/>
            <a:ext cx="4725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467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37883" y="661559"/>
            <a:ext cx="6323527" cy="527560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624627" y="862886"/>
            <a:ext cx="595003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Obraz odnaleziony na dworcu PKP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Bieruniu Nowym jest nierozerwalnie związany z historią parafii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Na 100-lecie parafii został odrestaurowany przez Muzeum Miejskie w Bieruniu.</a:t>
            </a: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Więcej o obrazie dowiedzieliśmy się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laudacji wygłoszonej na spotkaniu promocyjnym książki </a:t>
            </a:r>
            <a:r>
              <a:rPr lang="pl-PL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100-lat parafii Najświętszego Serca Pana Jezusa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Bieruniu Nowym,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przez pana Karola Tabakę.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795" y="0"/>
            <a:ext cx="4570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67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89679" y="1609861"/>
            <a:ext cx="10800000" cy="30780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049679" y="1944712"/>
            <a:ext cx="1008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Na potrzeby Jubileuszu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arafii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została wykonana okolicznościowa pieczęć. Były nią znakowane wszelkie elementy związane z jubileuszem jak: plakaty, zaproszenia, zdjęcia, koszulki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oraz egzemplarze książki. Grafikę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pieczęci opracowała parafianka, artysta plastyk Beata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Plewniok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65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46" y="931861"/>
            <a:ext cx="4584320" cy="46800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840" y="931861"/>
            <a:ext cx="468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0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85047" y="416858"/>
            <a:ext cx="8872400" cy="63066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3512" y="659332"/>
            <a:ext cx="1892497" cy="1882537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3512" y="2757021"/>
            <a:ext cx="1892497" cy="1882213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741112" y="602237"/>
            <a:ext cx="822910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Gmina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Bieruń z okazji jubileuszu 100-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parafii Najświętszego Serca Pana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Jezusa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wydała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okoli-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cznościowy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numizmat – Funt Bieruński 2025. Moneta stanowi trwałą pamiątkę rocznicową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równocześnie łączy wieloletnią tradycję lokalnych emisji numizmatów z historią parafii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Numizmat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blistrze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zawiera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specjalnie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przygo-towaną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oprawę graficzną z fotografiami kościoła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krótką informacją o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jubileuszu oraz notę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historii kościoła i parafii.</a:t>
            </a: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Numizmaty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zostały wręczone podczas obchodów jubileuszu: autorom książki o parafii oraz osobom szczególnie zasłużonym dla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wspólnoty parafialnej.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9613512" y="4825780"/>
            <a:ext cx="225910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Parametry numizmatu: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materiał: mosiądz, masa 12,2 g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średnica: 30,9 mm</a:t>
            </a:r>
          </a:p>
        </p:txBody>
      </p:sp>
    </p:spTree>
    <p:extLst>
      <p:ext uri="{BB962C8B-B14F-4D97-AF65-F5344CB8AC3E}">
        <p14:creationId xmlns:p14="http://schemas.microsoft.com/office/powerpoint/2010/main" val="2376123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86" y="1395658"/>
            <a:ext cx="11236410" cy="374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2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a 5"/>
          <p:cNvGrpSpPr/>
          <p:nvPr/>
        </p:nvGrpSpPr>
        <p:grpSpPr>
          <a:xfrm>
            <a:off x="515155" y="1207504"/>
            <a:ext cx="11127347" cy="3869455"/>
            <a:chOff x="206062" y="563560"/>
            <a:chExt cx="11127347" cy="3869455"/>
          </a:xfrm>
        </p:grpSpPr>
        <p:pic>
          <p:nvPicPr>
            <p:cNvPr id="4" name="Obraz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871"/>
            <a:stretch/>
          </p:blipFill>
          <p:spPr>
            <a:xfrm>
              <a:off x="7611414" y="563560"/>
              <a:ext cx="3721995" cy="3869455"/>
            </a:xfrm>
            <a:prstGeom prst="rect">
              <a:avLst/>
            </a:prstGeom>
          </p:spPr>
        </p:pic>
        <p:pic>
          <p:nvPicPr>
            <p:cNvPr id="8" name="Obraz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7315"/>
            <a:stretch/>
          </p:blipFill>
          <p:spPr>
            <a:xfrm>
              <a:off x="206062" y="563560"/>
              <a:ext cx="3786389" cy="3869455"/>
            </a:xfrm>
            <a:prstGeom prst="rect">
              <a:avLst/>
            </a:prstGeom>
          </p:spPr>
        </p:pic>
        <p:pic>
          <p:nvPicPr>
            <p:cNvPr id="9" name="Obraz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741" r="33241"/>
            <a:stretch/>
          </p:blipFill>
          <p:spPr>
            <a:xfrm>
              <a:off x="3902299" y="563560"/>
              <a:ext cx="3709115" cy="3869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0967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09" y="0"/>
            <a:ext cx="4882198" cy="693259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02980" y="850008"/>
            <a:ext cx="6571307" cy="28075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82456" y="1146796"/>
            <a:ext cx="62123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 i 3 sierpnia 2025 roku miały miejsce zasadnicze obchody 100-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parafii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Do wzięcia udziału w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poszcze-gólnych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punktach programu zachęcał okolicznościowy plakat.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6722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254496" y="313297"/>
            <a:ext cx="11684220" cy="61003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672232" y="618762"/>
            <a:ext cx="10848747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Wystosowano też wiele indywidualnych zaproszeń do przedstawicieli różnych grup społecznych jak: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uchowieństwo i siostry zakonne,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ady parafialne,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utorzy książki </a:t>
            </a:r>
            <a:r>
              <a:rPr lang="pl-PL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100-lat parafii Najświętszego serca Pana Jezusa </a:t>
            </a:r>
          </a:p>
          <a:p>
            <a:r>
              <a:rPr lang="pl-PL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osoby zainteresowane historią lokalną,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rzedstawiciele samorządów Gminy Bieruń oraz Powiatu Bieruńsko-Lędzińskiego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oraz Województwa Śląskiego,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asłużeni dla Miasta Bierunia.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Każdy egzemplarz zaproszenia w pięknej oprawie graficznej pani Beaty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Plewniok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z okolicznościową pieczęcią, to na pewno ważna pamiątka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jubileuszu parafii.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16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781"/>
            <a:ext cx="12192000" cy="607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84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6004</TotalTime>
  <Words>662</Words>
  <Application>Microsoft Office PowerPoint</Application>
  <PresentationFormat>Panoramiczny</PresentationFormat>
  <Paragraphs>37</Paragraphs>
  <Slides>25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316</cp:revision>
  <dcterms:created xsi:type="dcterms:W3CDTF">2021-10-20T20:01:19Z</dcterms:created>
  <dcterms:modified xsi:type="dcterms:W3CDTF">2026-06-04T13:42:45Z</dcterms:modified>
</cp:coreProperties>
</file>