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6"/>
  </p:notesMasterIdLst>
  <p:sldIdLst>
    <p:sldId id="350" r:id="rId2"/>
    <p:sldId id="355" r:id="rId3"/>
    <p:sldId id="351" r:id="rId4"/>
    <p:sldId id="357" r:id="rId5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F0D"/>
    <a:srgbClr val="131313"/>
    <a:srgbClr val="3C2902"/>
    <a:srgbClr val="201F1E"/>
    <a:srgbClr val="FDE6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05.06.2026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23%20Ksi&#261;&#380;ka%20100%20lat%20parafii%20NSPJ.pdf" TargetMode="External"/><Relationship Id="rId13" Type="http://schemas.openxmlformats.org/officeDocument/2006/relationships/hyperlink" Target="22%20homilia.pdf" TargetMode="External"/><Relationship Id="rId3" Type="http://schemas.openxmlformats.org/officeDocument/2006/relationships/hyperlink" Target="11%20Parafia.ppsx" TargetMode="External"/><Relationship Id="rId7" Type="http://schemas.openxmlformats.org/officeDocument/2006/relationships/hyperlink" Target="14%20Kiermasz.ppsx" TargetMode="External"/><Relationship Id="rId12" Type="http://schemas.openxmlformats.org/officeDocument/2006/relationships/hyperlink" Target="16%20Monografia.ppsx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hyperlink" Target="15%20wydarzenia%20kulturalne.ppsx" TargetMode="External"/><Relationship Id="rId11" Type="http://schemas.openxmlformats.org/officeDocument/2006/relationships/hyperlink" Target="25%20&#347;wiadek%20pocz&#261;tk&#243;w.pdf" TargetMode="External"/><Relationship Id="rId5" Type="http://schemas.openxmlformats.org/officeDocument/2006/relationships/hyperlink" Target="12%20przygot.ppsx" TargetMode="External"/><Relationship Id="rId10" Type="http://schemas.openxmlformats.org/officeDocument/2006/relationships/hyperlink" Target="21%20Gorejace%20ognisko.ppsx" TargetMode="External"/><Relationship Id="rId4" Type="http://schemas.openxmlformats.org/officeDocument/2006/relationships/hyperlink" Target="13%20Msza%20&#346;w.%20Jubileuszowa.ppsx" TargetMode="External"/><Relationship Id="rId9" Type="http://schemas.openxmlformats.org/officeDocument/2006/relationships/hyperlink" Target="24%20wiersz%20UP.pps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454811" y="180165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1167925" y="1031418"/>
            <a:ext cx="10547798" cy="1877769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0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 LAT PARAFII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0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NAJŚWIĘTSZEGO SERCA PANA JEZUSA</a:t>
            </a:r>
          </a:p>
          <a:p>
            <a:pPr>
              <a:spcBef>
                <a:spcPts val="0"/>
              </a:spcBef>
            </a:pPr>
            <a:r>
              <a:rPr lang="pl-PL" sz="6700" cap="non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 Bieruniu Nowym</a:t>
            </a:r>
            <a:endParaRPr lang="pl-PL" sz="6700" b="1" cap="non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167925" y="2511938"/>
            <a:ext cx="3943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1925-2025</a:t>
            </a:r>
            <a:endParaRPr lang="pl-PL" sz="6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" b="32"/>
          <a:stretch/>
        </p:blipFill>
        <p:spPr>
          <a:xfrm>
            <a:off x="444021" y="246795"/>
            <a:ext cx="11264000" cy="6336000"/>
          </a:xfrm>
          <a:prstGeom prst="rect">
            <a:avLst/>
          </a:prstGeom>
          <a:ln w="76200">
            <a:noFill/>
          </a:ln>
        </p:spPr>
      </p:pic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1149438" y="678112"/>
            <a:ext cx="11258282" cy="413858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pl-PL" sz="2000" b="1" cap="none" dirty="0" smtClean="0">
              <a:solidFill>
                <a:schemeClr val="accent3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3000" b="1" cap="none" dirty="0" smtClean="0">
                <a:solidFill>
                  <a:schemeClr val="tx1"/>
                </a:solidFill>
              </a:rPr>
              <a:t>W 2025 ROKU BIERUŃ ŚWIĘTOWAŁ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3000" b="1" cap="none" dirty="0" smtClean="0">
                <a:solidFill>
                  <a:schemeClr val="tx1"/>
                </a:solidFill>
              </a:rPr>
              <a:t>100-LECIE ISTNIENIA PARAFII </a:t>
            </a:r>
            <a:r>
              <a:rPr lang="pl-PL" sz="3000" b="1" cap="none" dirty="0" err="1" smtClean="0">
                <a:solidFill>
                  <a:schemeClr val="tx1"/>
                </a:solidFill>
              </a:rPr>
              <a:t>NSPJ</a:t>
            </a:r>
            <a:endParaRPr lang="pl-PL" sz="3000" b="1" cap="none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1200" b="1" cap="none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</a:rPr>
              <a:t>BYŁA TO DOSKONAŁA OKAZJA DO: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2400" cap="none" dirty="0" smtClean="0">
                <a:solidFill>
                  <a:schemeClr val="tx1"/>
                </a:solidFill>
              </a:rPr>
              <a:t>PRZYPOMNIENIA </a:t>
            </a:r>
            <a:r>
              <a:rPr lang="pl-PL" sz="2400" cap="none" dirty="0">
                <a:solidFill>
                  <a:schemeClr val="tx1"/>
                </a:solidFill>
              </a:rPr>
              <a:t>NAJWAŻNIEJSZYCH </a:t>
            </a:r>
            <a:r>
              <a:rPr lang="pl-PL" sz="2400" cap="none" dirty="0" smtClean="0">
                <a:solidFill>
                  <a:schemeClr val="tx1"/>
                </a:solidFill>
              </a:rPr>
              <a:t>WYDARZEŃ </a:t>
            </a:r>
            <a:r>
              <a:rPr lang="pl-PL" sz="2400" cap="none" dirty="0">
                <a:solidFill>
                  <a:schemeClr val="tx1"/>
                </a:solidFill>
              </a:rPr>
              <a:t>Z</a:t>
            </a:r>
            <a:r>
              <a:rPr lang="pl-PL" sz="2400" cap="none" dirty="0" smtClean="0">
                <a:solidFill>
                  <a:schemeClr val="tx1"/>
                </a:solidFill>
              </a:rPr>
              <a:t> BOGATEJ HISTORII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</a:rPr>
              <a:t>     PARAFII </a:t>
            </a:r>
            <a:r>
              <a:rPr lang="pl-PL" sz="2400" cap="none" dirty="0">
                <a:solidFill>
                  <a:schemeClr val="tx1"/>
                </a:solidFill>
              </a:rPr>
              <a:t>I </a:t>
            </a:r>
            <a:r>
              <a:rPr lang="pl-PL" sz="2400" cap="none" dirty="0" smtClean="0">
                <a:solidFill>
                  <a:schemeClr val="tx1"/>
                </a:solidFill>
              </a:rPr>
              <a:t>MIEJSCOWOŚCI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2400" cap="none" dirty="0" smtClean="0">
                <a:solidFill>
                  <a:schemeClr val="tx1"/>
                </a:solidFill>
              </a:rPr>
              <a:t>PODZIĘKOWANIA </a:t>
            </a:r>
            <a:r>
              <a:rPr lang="pl-PL" sz="2400" cap="none" dirty="0">
                <a:solidFill>
                  <a:schemeClr val="tx1"/>
                </a:solidFill>
              </a:rPr>
              <a:t>BOGU WSZECHMOGĄCEMU </a:t>
            </a:r>
            <a:r>
              <a:rPr lang="pl-PL" sz="2400" cap="none" dirty="0" smtClean="0">
                <a:solidFill>
                  <a:schemeClr val="tx1"/>
                </a:solidFill>
              </a:rPr>
              <a:t>- W </a:t>
            </a:r>
            <a:r>
              <a:rPr lang="pl-PL" sz="2400" cap="none" dirty="0">
                <a:solidFill>
                  <a:schemeClr val="tx1"/>
                </a:solidFill>
              </a:rPr>
              <a:t>RAMACH </a:t>
            </a:r>
            <a:r>
              <a:rPr lang="pl-PL" sz="2400" cap="none" dirty="0" smtClean="0">
                <a:solidFill>
                  <a:schemeClr val="tx1"/>
                </a:solidFill>
              </a:rPr>
              <a:t>UROCZYSTOŚCI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>
                <a:solidFill>
                  <a:schemeClr val="tx1"/>
                </a:solidFill>
              </a:rPr>
              <a:t> </a:t>
            </a:r>
            <a:r>
              <a:rPr lang="pl-PL" sz="2400" cap="none" dirty="0" smtClean="0">
                <a:solidFill>
                  <a:schemeClr val="tx1"/>
                </a:solidFill>
              </a:rPr>
              <a:t>     RELIGIJNYCH - ZA </a:t>
            </a:r>
            <a:r>
              <a:rPr lang="pl-PL" sz="2400" cap="none" dirty="0">
                <a:solidFill>
                  <a:schemeClr val="tx1"/>
                </a:solidFill>
              </a:rPr>
              <a:t>100 LAT </a:t>
            </a:r>
            <a:r>
              <a:rPr lang="pl-PL" sz="2400" cap="none" dirty="0" smtClean="0">
                <a:solidFill>
                  <a:schemeClr val="tx1"/>
                </a:solidFill>
              </a:rPr>
              <a:t>WSZELAKIEJ OPIEKI </a:t>
            </a:r>
            <a:endParaRPr lang="pl-PL" sz="2400" cap="none" dirty="0">
              <a:solidFill>
                <a:schemeClr val="tx1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2400" cap="none" dirty="0" smtClean="0">
                <a:solidFill>
                  <a:schemeClr val="tx1"/>
                </a:solidFill>
              </a:rPr>
              <a:t>UHONOROWANIA </a:t>
            </a:r>
            <a:r>
              <a:rPr lang="pl-PL" sz="2400" cap="none" dirty="0">
                <a:solidFill>
                  <a:schemeClr val="tx1"/>
                </a:solidFill>
              </a:rPr>
              <a:t>ZASŁUŻONYCH CZŁONKÓW </a:t>
            </a:r>
            <a:r>
              <a:rPr lang="pl-PL" sz="2400" cap="none" dirty="0" smtClean="0">
                <a:solidFill>
                  <a:schemeClr val="tx1"/>
                </a:solidFill>
              </a:rPr>
              <a:t>WSPÓLNOTY PARAFIALNEJ</a:t>
            </a:r>
            <a:endParaRPr lang="pl-PL" sz="2400" cap="none" dirty="0">
              <a:solidFill>
                <a:schemeClr val="tx1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2400" cap="none" dirty="0" smtClean="0">
                <a:solidFill>
                  <a:schemeClr val="tx1"/>
                </a:solidFill>
              </a:rPr>
              <a:t>ZORGANIZOWANIA RÓŻNORODNYCH WYDARZEŃ KULTURALNYCH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</a:rPr>
              <a:t>     W </a:t>
            </a:r>
            <a:r>
              <a:rPr lang="pl-PL" sz="2400" cap="none" dirty="0">
                <a:solidFill>
                  <a:schemeClr val="tx1"/>
                </a:solidFill>
              </a:rPr>
              <a:t>PARAFII I </a:t>
            </a:r>
            <a:r>
              <a:rPr lang="pl-PL" sz="2400" cap="none" dirty="0" smtClean="0">
                <a:solidFill>
                  <a:schemeClr val="tx1"/>
                </a:solidFill>
              </a:rPr>
              <a:t>W MIEŚCIE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2400" cap="none" dirty="0" smtClean="0">
                <a:solidFill>
                  <a:schemeClr val="tx1"/>
                </a:solidFill>
              </a:rPr>
              <a:t>WYDANIA MONOGRAFII PARAFII W FORMIE </a:t>
            </a:r>
            <a:r>
              <a:rPr lang="pl-PL" sz="2400" cap="none" dirty="0" err="1" smtClean="0">
                <a:solidFill>
                  <a:schemeClr val="tx1"/>
                </a:solidFill>
              </a:rPr>
              <a:t>KSIAŻKOWEJ</a:t>
            </a:r>
            <a:endParaRPr lang="pl-PL" sz="2400" cap="none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182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" t="185" r="-314" b="-159"/>
          <a:stretch/>
        </p:blipFill>
        <p:spPr>
          <a:xfrm>
            <a:off x="502277" y="288852"/>
            <a:ext cx="11264000" cy="6336000"/>
          </a:xfrm>
          <a:prstGeom prst="rect">
            <a:avLst/>
          </a:prstGeom>
          <a:ln w="76200">
            <a:noFill/>
          </a:ln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505" y="2905003"/>
            <a:ext cx="584646" cy="697472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1316" y="3611476"/>
            <a:ext cx="2102675" cy="964154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5357791" y="4455027"/>
            <a:ext cx="4582391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/>
              <a:t>Autorzy: Norbert Jaromin, Jarosław Mokry, Karol Tabaka</a:t>
            </a:r>
          </a:p>
          <a:p>
            <a:r>
              <a:rPr lang="pl-PL" sz="1400" b="1" dirty="0"/>
              <a:t>Redakcja: Norbert Jaromin</a:t>
            </a:r>
          </a:p>
          <a:p>
            <a:r>
              <a:rPr lang="pl-PL" sz="1400" b="1" dirty="0"/>
              <a:t>Grafika: Beata </a:t>
            </a:r>
            <a:r>
              <a:rPr lang="pl-PL" sz="1400" b="1" dirty="0" err="1"/>
              <a:t>Plewniok</a:t>
            </a:r>
            <a:endParaRPr lang="pl-PL" sz="1400" b="1" dirty="0"/>
          </a:p>
          <a:p>
            <a:r>
              <a:rPr lang="pl-PL" sz="1400" b="1" dirty="0"/>
              <a:t>Zdjęcia:, Dominik Łaciak, Karol Tabaka, Jadwiga Wiśniowska, Jan Wiśniowski</a:t>
            </a:r>
          </a:p>
          <a:p>
            <a:r>
              <a:rPr lang="pl-PL" sz="1400" b="1" dirty="0"/>
              <a:t>Wydawca: Urząd Miasta Bierunia, Rynek 14, 43-150 Bieruń</a:t>
            </a:r>
          </a:p>
          <a:p>
            <a:endParaRPr lang="pl-PL" sz="1400" b="1" dirty="0"/>
          </a:p>
          <a:p>
            <a:r>
              <a:rPr lang="pl-PL" sz="1400" b="1" dirty="0"/>
              <a:t>Copyright by Gmina Bieruń</a:t>
            </a:r>
          </a:p>
          <a:p>
            <a:r>
              <a:rPr lang="pl-PL" sz="1400" b="1" dirty="0"/>
              <a:t>Bieruń 2026</a:t>
            </a:r>
          </a:p>
          <a:p>
            <a:endParaRPr lang="pl-PL" sz="900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1621" y="4563426"/>
            <a:ext cx="1540846" cy="70884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5627" y="5274196"/>
            <a:ext cx="1103837" cy="772686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1230581" y="855781"/>
            <a:ext cx="9807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RELACJE</a:t>
            </a:r>
            <a:r>
              <a:rPr lang="pl-PL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 PRZEBIEGU UROCZYSTOŚCI JUBILEUSZOWYCH </a:t>
            </a:r>
          </a:p>
          <a:p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100-</a:t>
            </a:r>
            <a:r>
              <a:rPr lang="pl-PL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LECIA</a:t>
            </a:r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PARAFII </a:t>
            </a:r>
            <a:r>
              <a:rPr lang="pl-PL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NSPJ</a:t>
            </a:r>
            <a:r>
              <a:rPr lang="pl-PL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 TYM OPISY I FOTOGRAFIE </a:t>
            </a:r>
          </a:p>
          <a:p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SĄ PRZEDMIOTEM TEGO OPRACOWANIA</a:t>
            </a:r>
          </a:p>
          <a:p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UDOSTĘPNIONA JEST TEŻ ELEKTRONICZNA WERSJA KSIĄŻKI </a:t>
            </a:r>
          </a:p>
          <a:p>
            <a:r>
              <a:rPr lang="pl-PL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„100 LAT PARAFII NAJŚWIĘTSZEGO SERCA PANA JEZUSA W BIERUNIU NOWYM”</a:t>
            </a:r>
            <a:endParaRPr lang="pl-PL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9487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270" y="333123"/>
            <a:ext cx="11260288" cy="6334293"/>
          </a:xfrm>
          <a:prstGeom prst="rect">
            <a:avLst/>
          </a:prstGeom>
        </p:spPr>
      </p:pic>
      <p:sp>
        <p:nvSpPr>
          <p:cNvPr id="13" name="pole tekstowe 12">
            <a:hlinkClick r:id="rId3" action="ppaction://hlinkpres?slideindex=1&amp;slidetitle="/>
          </p:cNvPr>
          <p:cNvSpPr txBox="1"/>
          <p:nvPr/>
        </p:nvSpPr>
        <p:spPr>
          <a:xfrm>
            <a:off x="1956366" y="2043556"/>
            <a:ext cx="2520000" cy="1080000"/>
          </a:xfrm>
          <a:prstGeom prst="rect">
            <a:avLst/>
          </a:prstGeom>
          <a:noFill/>
          <a:ln>
            <a:solidFill>
              <a:srgbClr val="333F0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O PARAFII W ZARYSIE 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W 100-LECIE JEJ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ISTNIENIA</a:t>
            </a:r>
          </a:p>
        </p:txBody>
      </p:sp>
      <p:sp>
        <p:nvSpPr>
          <p:cNvPr id="15" name="pole tekstowe 14">
            <a:hlinkClick r:id="rId4" action="ppaction://hlinkpres?slideindex=1&amp;slidetitle="/>
          </p:cNvPr>
          <p:cNvSpPr txBox="1"/>
          <p:nvPr/>
        </p:nvSpPr>
        <p:spPr>
          <a:xfrm>
            <a:off x="7761689" y="2057497"/>
            <a:ext cx="2520000" cy="1080000"/>
          </a:xfrm>
          <a:prstGeom prst="rect">
            <a:avLst/>
          </a:prstGeom>
          <a:noFill/>
          <a:ln>
            <a:solidFill>
              <a:srgbClr val="333F0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MSZA ŚWIĘTA 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JUBILEUSZOWA</a:t>
            </a:r>
          </a:p>
        </p:txBody>
      </p:sp>
      <p:sp>
        <p:nvSpPr>
          <p:cNvPr id="16" name="pole tekstowe 15">
            <a:hlinkClick r:id="rId5" action="ppaction://hlinkpres?slideindex=1&amp;slidetitle="/>
          </p:cNvPr>
          <p:cNvSpPr txBox="1"/>
          <p:nvPr/>
        </p:nvSpPr>
        <p:spPr>
          <a:xfrm>
            <a:off x="4864414" y="2054935"/>
            <a:ext cx="2520000" cy="1080000"/>
          </a:xfrm>
          <a:prstGeom prst="rect">
            <a:avLst/>
          </a:prstGeom>
          <a:noFill/>
          <a:ln>
            <a:solidFill>
              <a:srgbClr val="333F0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PRZYGOTOWANIA 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DO JUBILEUSZU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100-</a:t>
            </a:r>
            <a:r>
              <a:rPr lang="pl-PL" b="1" dirty="0" err="1" smtClean="0">
                <a:solidFill>
                  <a:prstClr val="black"/>
                </a:solidFill>
              </a:rPr>
              <a:t>LECIA</a:t>
            </a:r>
            <a:endParaRPr lang="pl-PL" b="1" dirty="0" smtClean="0">
              <a:solidFill>
                <a:prstClr val="black"/>
              </a:solidFill>
            </a:endParaRPr>
          </a:p>
        </p:txBody>
      </p:sp>
      <p:sp>
        <p:nvSpPr>
          <p:cNvPr id="17" name="pole tekstowe 16">
            <a:hlinkClick r:id="rId6" action="ppaction://hlinkpres?slideindex=1&amp;slidetitle="/>
          </p:cNvPr>
          <p:cNvSpPr txBox="1"/>
          <p:nvPr/>
        </p:nvSpPr>
        <p:spPr>
          <a:xfrm>
            <a:off x="4864414" y="3363096"/>
            <a:ext cx="2520000" cy="1080000"/>
          </a:xfrm>
          <a:prstGeom prst="rect">
            <a:avLst/>
          </a:prstGeom>
          <a:noFill/>
          <a:ln>
            <a:solidFill>
              <a:srgbClr val="333F0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WYDARZENIA KULTURALNE </a:t>
            </a:r>
          </a:p>
          <a:p>
            <a:pPr marL="285750" indent="-285750">
              <a:buFontTx/>
              <a:buChar char="-"/>
            </a:pP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18" name="pole tekstowe 17">
            <a:hlinkClick r:id="rId7" action="ppaction://hlinkpres?slideindex=1&amp;slidetitle="/>
          </p:cNvPr>
          <p:cNvSpPr txBox="1"/>
          <p:nvPr/>
        </p:nvSpPr>
        <p:spPr>
          <a:xfrm>
            <a:off x="1941019" y="3363947"/>
            <a:ext cx="2520000" cy="1080000"/>
          </a:xfrm>
          <a:prstGeom prst="rect">
            <a:avLst/>
          </a:prstGeom>
          <a:noFill/>
          <a:ln>
            <a:solidFill>
              <a:srgbClr val="333F0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KIERMASZ 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PARAFIALNY</a:t>
            </a:r>
          </a:p>
        </p:txBody>
      </p:sp>
      <p:sp>
        <p:nvSpPr>
          <p:cNvPr id="28" name="pole tekstowe 27"/>
          <p:cNvSpPr txBox="1"/>
          <p:nvPr/>
        </p:nvSpPr>
        <p:spPr>
          <a:xfrm>
            <a:off x="1838337" y="707050"/>
            <a:ext cx="2756058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prstClr val="black"/>
                </a:solidFill>
              </a:rPr>
              <a:t>WYKAZ TREŚCI 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&gt;&gt;Zaznacz element&lt;&lt;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21" name="pole tekstowe 20">
            <a:hlinkClick r:id="rId8" action="ppaction://hlinkfile"/>
          </p:cNvPr>
          <p:cNvSpPr txBox="1"/>
          <p:nvPr/>
        </p:nvSpPr>
        <p:spPr>
          <a:xfrm>
            <a:off x="7775196" y="4741853"/>
            <a:ext cx="2520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Czytaj książkę</a:t>
            </a:r>
          </a:p>
          <a:p>
            <a:pPr algn="ctr"/>
            <a:r>
              <a:rPr lang="pl-PL" dirty="0" smtClean="0">
                <a:solidFill>
                  <a:prstClr val="black"/>
                </a:solidFill>
              </a:rPr>
              <a:t>„100-lat parafii </a:t>
            </a:r>
            <a:r>
              <a:rPr lang="pl-PL" dirty="0" err="1" smtClean="0">
                <a:solidFill>
                  <a:prstClr val="black"/>
                </a:solidFill>
              </a:rPr>
              <a:t>NSPJ</a:t>
            </a:r>
            <a:r>
              <a:rPr lang="pl-PL" dirty="0" smtClean="0">
                <a:solidFill>
                  <a:prstClr val="black"/>
                </a:solidFill>
              </a:rPr>
              <a:t>”</a:t>
            </a:r>
          </a:p>
        </p:txBody>
      </p:sp>
      <p:sp>
        <p:nvSpPr>
          <p:cNvPr id="22" name="pole tekstowe 21">
            <a:hlinkClick r:id="rId9" action="ppaction://hlinkpres?slideindex=1&amp;slidetitle="/>
          </p:cNvPr>
          <p:cNvSpPr txBox="1"/>
          <p:nvPr/>
        </p:nvSpPr>
        <p:spPr>
          <a:xfrm>
            <a:off x="1976879" y="5526773"/>
            <a:ext cx="2520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Słuchaj wiersza</a:t>
            </a:r>
          </a:p>
          <a:p>
            <a:pPr algn="ctr"/>
            <a:r>
              <a:rPr lang="pl-PL" dirty="0" smtClean="0">
                <a:solidFill>
                  <a:prstClr val="black"/>
                </a:solidFill>
              </a:rPr>
              <a:t>„Twoje Serce Jezu”</a:t>
            </a:r>
          </a:p>
        </p:txBody>
      </p:sp>
      <p:sp>
        <p:nvSpPr>
          <p:cNvPr id="24" name="pole tekstowe 23">
            <a:hlinkClick r:id="rId10" action="ppaction://hlinkpres?slideindex=1&amp;slidetitle="/>
          </p:cNvPr>
          <p:cNvSpPr txBox="1"/>
          <p:nvPr/>
        </p:nvSpPr>
        <p:spPr>
          <a:xfrm>
            <a:off x="1975180" y="4716568"/>
            <a:ext cx="2520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Słuchaj pieśni „Gorejące Ognisko Miłości”</a:t>
            </a:r>
          </a:p>
        </p:txBody>
      </p:sp>
      <p:sp>
        <p:nvSpPr>
          <p:cNvPr id="25" name="pole tekstowe 24">
            <a:hlinkClick r:id="rId11" action="ppaction://hlinkfile"/>
          </p:cNvPr>
          <p:cNvSpPr txBox="1"/>
          <p:nvPr/>
        </p:nvSpPr>
        <p:spPr>
          <a:xfrm>
            <a:off x="4875188" y="5547391"/>
            <a:ext cx="2520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Czytaj  „O początkach parafii </a:t>
            </a:r>
            <a:r>
              <a:rPr lang="pl-PL" dirty="0" err="1" smtClean="0">
                <a:solidFill>
                  <a:prstClr val="black"/>
                </a:solidFill>
              </a:rPr>
              <a:t>NSPJ</a:t>
            </a:r>
            <a:r>
              <a:rPr lang="pl-PL" dirty="0" smtClean="0">
                <a:solidFill>
                  <a:prstClr val="black"/>
                </a:solidFill>
              </a:rPr>
              <a:t>”</a:t>
            </a:r>
          </a:p>
        </p:txBody>
      </p:sp>
      <p:sp>
        <p:nvSpPr>
          <p:cNvPr id="23" name="pole tekstowe 22">
            <a:hlinkClick r:id="rId12" action="ppaction://hlinkpres?slideindex=1&amp;slidetitle="/>
          </p:cNvPr>
          <p:cNvSpPr txBox="1"/>
          <p:nvPr/>
        </p:nvSpPr>
        <p:spPr>
          <a:xfrm>
            <a:off x="7761689" y="3384360"/>
            <a:ext cx="2520000" cy="1080000"/>
          </a:xfrm>
          <a:prstGeom prst="rect">
            <a:avLst/>
          </a:prstGeom>
          <a:noFill/>
          <a:ln>
            <a:solidFill>
              <a:srgbClr val="333F0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WYDANIE </a:t>
            </a: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MONOGRAFII </a:t>
            </a:r>
            <a:endParaRPr lang="pl-PL" b="1" dirty="0">
              <a:solidFill>
                <a:prstClr val="black"/>
              </a:solidFill>
            </a:endParaRPr>
          </a:p>
          <a:p>
            <a:pPr algn="ctr"/>
            <a:r>
              <a:rPr lang="pl-PL" b="1" dirty="0" smtClean="0">
                <a:solidFill>
                  <a:prstClr val="black"/>
                </a:solidFill>
              </a:rPr>
              <a:t>PARAFII</a:t>
            </a:r>
          </a:p>
        </p:txBody>
      </p:sp>
      <p:sp>
        <p:nvSpPr>
          <p:cNvPr id="26" name="pole tekstowe 25">
            <a:hlinkClick r:id="rId13" action="ppaction://hlinkfile"/>
          </p:cNvPr>
          <p:cNvSpPr txBox="1"/>
          <p:nvPr/>
        </p:nvSpPr>
        <p:spPr>
          <a:xfrm>
            <a:off x="4875188" y="4718378"/>
            <a:ext cx="2520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Czytaj homilię </a:t>
            </a:r>
          </a:p>
          <a:p>
            <a:pPr algn="ctr"/>
            <a:r>
              <a:rPr lang="pl-PL" dirty="0">
                <a:solidFill>
                  <a:prstClr val="black"/>
                </a:solidFill>
              </a:rPr>
              <a:t>b</a:t>
            </a:r>
            <a:r>
              <a:rPr lang="pl-PL" dirty="0" smtClean="0">
                <a:solidFill>
                  <a:prstClr val="black"/>
                </a:solidFill>
              </a:rPr>
              <a:t>p. Marka Szkudło</a:t>
            </a:r>
          </a:p>
        </p:txBody>
      </p:sp>
      <p:sp>
        <p:nvSpPr>
          <p:cNvPr id="20" name="pole tekstowe 19">
            <a:hlinkClick r:id="" action="ppaction://hlinkshowjump?jump=endshow" highlightClick="1"/>
          </p:cNvPr>
          <p:cNvSpPr txBox="1"/>
          <p:nvPr/>
        </p:nvSpPr>
        <p:spPr>
          <a:xfrm>
            <a:off x="7774568" y="5558447"/>
            <a:ext cx="2520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ZAKOŃCZENIE</a:t>
            </a:r>
          </a:p>
          <a:p>
            <a:pPr algn="ctr"/>
            <a:r>
              <a:rPr lang="pl-PL" dirty="0" smtClean="0">
                <a:solidFill>
                  <a:prstClr val="black"/>
                </a:solidFill>
              </a:rPr>
              <a:t>Dziękujemy!</a:t>
            </a:r>
          </a:p>
        </p:txBody>
      </p:sp>
    </p:spTree>
    <p:extLst>
      <p:ext uri="{BB962C8B-B14F-4D97-AF65-F5344CB8AC3E}">
        <p14:creationId xmlns:p14="http://schemas.microsoft.com/office/powerpoint/2010/main" val="3238294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3847</TotalTime>
  <Words>220</Words>
  <Application>Microsoft Office PowerPoint</Application>
  <PresentationFormat>Panoramiczny</PresentationFormat>
  <Paragraphs>56</Paragraphs>
  <Slides>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284</cp:revision>
  <dcterms:created xsi:type="dcterms:W3CDTF">2021-10-20T20:01:19Z</dcterms:created>
  <dcterms:modified xsi:type="dcterms:W3CDTF">2026-06-05T14:33:55Z</dcterms:modified>
</cp:coreProperties>
</file>